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369" r:id="rId3"/>
    <p:sldId id="401" r:id="rId4"/>
    <p:sldId id="402" r:id="rId5"/>
    <p:sldId id="403" r:id="rId6"/>
    <p:sldId id="404" r:id="rId7"/>
    <p:sldId id="405" r:id="rId8"/>
    <p:sldId id="406" r:id="rId9"/>
    <p:sldId id="407" r:id="rId10"/>
    <p:sldId id="3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2" autoAdjust="0"/>
    <p:restoredTop sz="90995" autoAdjust="0"/>
  </p:normalViewPr>
  <p:slideViewPr>
    <p:cSldViewPr>
      <p:cViewPr varScale="1">
        <p:scale>
          <a:sx n="86" d="100"/>
          <a:sy n="86" d="100"/>
        </p:scale>
        <p:origin x="160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2018/11/12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313184"/>
            <a:ext cx="54864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71999"/>
            <a:ext cx="5486400" cy="4113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177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195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96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9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6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125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88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30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s://odc.bodik.jp/tes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テストとアンケート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/>
          <a:p>
            <a:r>
              <a:rPr kumimoji="1" lang="en-US" altLang="ja-JP" dirty="0"/>
              <a:t>15</a:t>
            </a:r>
            <a:endParaRPr kumimoji="1" lang="ja-JP" altLang="en-US" dirty="0"/>
          </a:p>
        </p:txBody>
      </p:sp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lt"/>
                <a:ea typeface="Arial Unicode MS" pitchFamily="50" charset="-128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テストとアンケート</a:t>
            </a:r>
            <a:endParaRPr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テスト用の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URL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をパソコンあるいはスマートフォンで開いてください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2FFBB63-7A91-A142-9B5F-D9739E7CD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132856"/>
            <a:ext cx="3348402" cy="3348402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CDAADA-AC1C-BB45-B227-127D7B9921EE}"/>
              </a:ext>
            </a:extLst>
          </p:cNvPr>
          <p:cNvSpPr txBox="1"/>
          <p:nvPr/>
        </p:nvSpPr>
        <p:spPr>
          <a:xfrm>
            <a:off x="2195736" y="5570076"/>
            <a:ext cx="465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sz="2800" dirty="0">
                <a:hlinkClick r:id="rId4"/>
              </a:rPr>
              <a:t>https://odc.bodik.jp/test</a:t>
            </a:r>
            <a:r>
              <a:rPr kumimoji="1" lang="en" altLang="ja-JP" sz="2800" dirty="0"/>
              <a:t> </a:t>
            </a:r>
            <a:endParaRPr kumimoji="1" lang="ja-JP" altLang="en-US" sz="28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5132542-9DF0-DA44-A111-E1AE1DA3DD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55077"/>
            <a:ext cx="4315154" cy="30231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5701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オープンデータリーダ育成研修の受講者専用のユーザー名とパスワードでログインしてください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823A34-73ED-EC40-8DBE-5909398FA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92" y="2060848"/>
            <a:ext cx="3733800" cy="4546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4B14FA-E2A6-544E-9A1A-859AC1F66A80}"/>
              </a:ext>
            </a:extLst>
          </p:cNvPr>
          <p:cNvSpPr txBox="1"/>
          <p:nvPr/>
        </p:nvSpPr>
        <p:spPr>
          <a:xfrm>
            <a:off x="5152936" y="2658660"/>
            <a:ext cx="220605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ユーザー名</a:t>
            </a:r>
            <a:endParaRPr kumimoji="1" lang="en-US" altLang="ja-JP" dirty="0"/>
          </a:p>
          <a:p>
            <a:r>
              <a:rPr kumimoji="1" lang="en-US" altLang="ja-JP" dirty="0" err="1"/>
              <a:t>leader</a:t>
            </a:r>
            <a:r>
              <a:rPr kumimoji="1" lang="en-US" altLang="ja-JP" dirty="0" err="1">
                <a:solidFill>
                  <a:srgbClr val="FF0000"/>
                </a:solidFill>
              </a:rPr>
              <a:t>n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*n</a:t>
            </a:r>
            <a:r>
              <a:rPr kumimoji="1" lang="ja-JP" altLang="en-US">
                <a:solidFill>
                  <a:srgbClr val="FF0000"/>
                </a:solidFill>
              </a:rPr>
              <a:t>は受講者番号です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ex. leader1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2B2BB3B-4F88-E347-B282-8FF56A32B2F1}"/>
              </a:ext>
            </a:extLst>
          </p:cNvPr>
          <p:cNvSpPr txBox="1"/>
          <p:nvPr/>
        </p:nvSpPr>
        <p:spPr>
          <a:xfrm>
            <a:off x="5148064" y="4757156"/>
            <a:ext cx="26164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パスワード</a:t>
            </a:r>
            <a:endParaRPr kumimoji="1" lang="en-US" altLang="ja-JP" dirty="0"/>
          </a:p>
          <a:p>
            <a:r>
              <a:rPr kumimoji="1" lang="en-US" altLang="ja-JP" dirty="0"/>
              <a:t>*</a:t>
            </a:r>
            <a:r>
              <a:rPr kumimoji="1" lang="ja-JP" altLang="en-US"/>
              <a:t>研修会場でご連絡します</a:t>
            </a:r>
          </a:p>
        </p:txBody>
      </p: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8758648C-BDB1-5343-B7CF-C2C8A669E01E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2771800" y="3397324"/>
            <a:ext cx="2381136" cy="7045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>
            <a:extLst>
              <a:ext uri="{FF2B5EF4-FFF2-40B4-BE49-F238E27FC236}">
                <a16:creationId xmlns:a16="http://schemas.microsoft.com/office/drawing/2014/main" id="{126FA8F4-D2B8-0342-BDC6-9A5CBBC20BBE}"/>
              </a:ext>
            </a:extLst>
          </p:cNvPr>
          <p:cNvCxnSpPr>
            <a:cxnSpLocks/>
          </p:cNvCxnSpPr>
          <p:nvPr/>
        </p:nvCxnSpPr>
        <p:spPr>
          <a:xfrm rot="10800000">
            <a:off x="2915816" y="4757156"/>
            <a:ext cx="2232249" cy="3231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87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6867F04-9ABB-2C4D-B501-0F7991941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60" y="1844824"/>
            <a:ext cx="4457472" cy="47694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CE59240-BF82-C74D-8A36-B41B7AEAC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5724128" cy="2377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団体名、受講者番号を記入してから、各問題に回答をします。すべての問題に回答してから「回答」ボタンをクリックしてください。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C395446-455D-074D-B8E0-100C9D92C3FB}"/>
              </a:ext>
            </a:extLst>
          </p:cNvPr>
          <p:cNvSpPr txBox="1"/>
          <p:nvPr/>
        </p:nvSpPr>
        <p:spPr>
          <a:xfrm>
            <a:off x="6876256" y="3068960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最後に回答ボタンを</a:t>
            </a:r>
            <a:endParaRPr kumimoji="1" lang="en-US" altLang="ja-JP" dirty="0"/>
          </a:p>
          <a:p>
            <a:r>
              <a:rPr kumimoji="1" lang="ja-JP" altLang="en-US"/>
              <a:t>クリックします</a:t>
            </a:r>
            <a:endParaRPr kumimoji="1" lang="en-US" altLang="ja-JP" dirty="0"/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id="{5A6055B3-3385-CA43-B2D6-66EA8263D9A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H="1" flipV="1">
            <a:off x="6876256" y="3392125"/>
            <a:ext cx="792088" cy="2411397"/>
          </a:xfrm>
          <a:prstGeom prst="bentConnector4">
            <a:avLst>
              <a:gd name="adj1" fmla="val -28860"/>
              <a:gd name="adj2" fmla="val 567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044A19-6A3C-C845-B94F-C8A57E4295B3}"/>
              </a:ext>
            </a:extLst>
          </p:cNvPr>
          <p:cNvSpPr txBox="1"/>
          <p:nvPr/>
        </p:nvSpPr>
        <p:spPr>
          <a:xfrm>
            <a:off x="5138202" y="2564904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割以上正解すると合格です</a:t>
            </a:r>
            <a:endParaRPr kumimoji="1" lang="en-US" altLang="ja-JP" dirty="0"/>
          </a:p>
        </p:txBody>
      </p:sp>
      <p:cxnSp>
        <p:nvCxnSpPr>
          <p:cNvPr id="5" name="カギ線コネクタ 4">
            <a:extLst>
              <a:ext uri="{FF2B5EF4-FFF2-40B4-BE49-F238E27FC236}">
                <a16:creationId xmlns:a16="http://schemas.microsoft.com/office/drawing/2014/main" id="{4463C848-1954-354F-925D-C4368105ABFD}"/>
              </a:ext>
            </a:extLst>
          </p:cNvPr>
          <p:cNvCxnSpPr>
            <a:stCxn id="18" idx="1"/>
          </p:cNvCxnSpPr>
          <p:nvPr/>
        </p:nvCxnSpPr>
        <p:spPr>
          <a:xfrm rot="10800000" flipV="1">
            <a:off x="3707904" y="2888069"/>
            <a:ext cx="1430298" cy="142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7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FBC42235-0DFC-C144-8723-69B6EE5A7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5656842" cy="45494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正解率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70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パーセント以上が合格となります。間違った問題については「解説」を参考に確認してください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178275" y="5036983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55A02B-1E8F-8E45-A9ED-710F51190FC9}"/>
              </a:ext>
            </a:extLst>
          </p:cNvPr>
          <p:cNvSpPr txBox="1"/>
          <p:nvPr/>
        </p:nvSpPr>
        <p:spPr>
          <a:xfrm>
            <a:off x="6246491" y="3429000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417009" y="3752166"/>
            <a:ext cx="3829483" cy="6849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stCxn id="9" idx="1"/>
          </p:cNvCxnSpPr>
          <p:nvPr/>
        </p:nvCxnSpPr>
        <p:spPr>
          <a:xfrm rot="10800000">
            <a:off x="3131841" y="5469032"/>
            <a:ext cx="3046435" cy="1681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25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046B29-1AF6-7A4C-9C03-08E9EFB50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37" y="1952807"/>
            <a:ext cx="6701635" cy="435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テストが不合格になった場合には、合格するまで再テストを受けてください。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割以上正解すると合格です。テストは何回でも受けられます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322291" y="4797152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55A02B-1E8F-8E45-A9ED-710F51190FC9}"/>
              </a:ext>
            </a:extLst>
          </p:cNvPr>
          <p:cNvSpPr txBox="1"/>
          <p:nvPr/>
        </p:nvSpPr>
        <p:spPr>
          <a:xfrm>
            <a:off x="6389159" y="3646765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>
            <a:off x="2339753" y="3969931"/>
            <a:ext cx="4049407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 flipV="1">
            <a:off x="2339753" y="5397316"/>
            <a:ext cx="3982539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90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6743B33-C8C4-BC4D-9570-A87D66EE1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66" y="1821386"/>
            <a:ext cx="6543898" cy="47127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テストに合格したら、次はアンケートに進んでください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389872" y="4942909"/>
            <a:ext cx="2502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テストに合格したら、</a:t>
            </a:r>
            <a:endParaRPr kumimoji="1" lang="en-US" altLang="ja-JP" dirty="0"/>
          </a:p>
          <a:p>
            <a:r>
              <a:rPr kumimoji="1" lang="ja-JP" altLang="en-US"/>
              <a:t>アンケートに進んでください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4157624" y="5085185"/>
            <a:ext cx="2232248" cy="1808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85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3FC56B2-68E8-0543-BD23-4339029A5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67" y="1772816"/>
            <a:ext cx="3845043" cy="48965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93A6ECE-6997-234C-98AE-2F7D4EEEB0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21018"/>
            <a:ext cx="5419328" cy="203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団体名、受講者番号を記入してから、アンケート項目に回答をします。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がついた項目には必ず回答し、最後に「回答」ボタンをクリックしてください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1BEE59B-F520-1242-9E7D-DB0D65FA8965}"/>
              </a:ext>
            </a:extLst>
          </p:cNvPr>
          <p:cNvSpPr txBox="1"/>
          <p:nvPr/>
        </p:nvSpPr>
        <p:spPr>
          <a:xfrm>
            <a:off x="4808061" y="2422982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*</a:t>
            </a:r>
            <a:r>
              <a:rPr kumimoji="1" lang="ja-JP" altLang="en-US"/>
              <a:t>の付いた項目には</a:t>
            </a:r>
            <a:endParaRPr kumimoji="1" lang="en-US" altLang="ja-JP" dirty="0"/>
          </a:p>
          <a:p>
            <a:r>
              <a:rPr kumimoji="1" lang="ja-JP" altLang="en-US"/>
              <a:t>必ず回答してください</a:t>
            </a:r>
            <a:endParaRPr kumimoji="1" lang="en-US" altLang="ja-JP" dirty="0"/>
          </a:p>
        </p:txBody>
      </p:sp>
      <p:cxnSp>
        <p:nvCxnSpPr>
          <p:cNvPr id="17" name="カギ線コネクタ 16">
            <a:extLst>
              <a:ext uri="{FF2B5EF4-FFF2-40B4-BE49-F238E27FC236}">
                <a16:creationId xmlns:a16="http://schemas.microsoft.com/office/drawing/2014/main" id="{0AED0782-B503-AD48-8C83-CE3E050CB576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359789" y="2746148"/>
            <a:ext cx="2448272" cy="27107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24DAFE4-6466-7C47-BE31-60943C373EB0}"/>
              </a:ext>
            </a:extLst>
          </p:cNvPr>
          <p:cNvSpPr txBox="1"/>
          <p:nvPr/>
        </p:nvSpPr>
        <p:spPr>
          <a:xfrm>
            <a:off x="4387743" y="5726764"/>
            <a:ext cx="176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最後に「回答」を</a:t>
            </a:r>
            <a:endParaRPr kumimoji="1" lang="en-US" altLang="ja-JP" dirty="0"/>
          </a:p>
          <a:p>
            <a:r>
              <a:rPr kumimoji="1" lang="ja-JP" altLang="en-US"/>
              <a:t>クリックしてください</a:t>
            </a:r>
            <a:endParaRPr kumimoji="1" lang="en-US" altLang="ja-JP" dirty="0"/>
          </a:p>
        </p:txBody>
      </p:sp>
      <p:cxnSp>
        <p:nvCxnSpPr>
          <p:cNvPr id="31" name="カギ線コネクタ 30">
            <a:extLst>
              <a:ext uri="{FF2B5EF4-FFF2-40B4-BE49-F238E27FC236}">
                <a16:creationId xmlns:a16="http://schemas.microsoft.com/office/drawing/2014/main" id="{7773D1E5-6598-6D4A-A4F6-4F3E08BD979A}"/>
              </a:ext>
            </a:extLst>
          </p:cNvPr>
          <p:cNvCxnSpPr>
            <a:cxnSpLocks/>
          </p:cNvCxnSpPr>
          <p:nvPr/>
        </p:nvCxnSpPr>
        <p:spPr>
          <a:xfrm flipV="1">
            <a:off x="5995367" y="5229200"/>
            <a:ext cx="808881" cy="7216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39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53B57621-B40B-5E48-86EB-A3FA81AAC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03014"/>
            <a:ext cx="5841002" cy="43783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テストとアンケートが終了したらログアウトしてください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5796136" y="5044087"/>
            <a:ext cx="305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テストとアンケートが終了したら、</a:t>
            </a:r>
            <a:endParaRPr kumimoji="1" lang="en-US" altLang="ja-JP" dirty="0"/>
          </a:p>
          <a:p>
            <a:r>
              <a:rPr kumimoji="1" lang="ja-JP" altLang="en-US"/>
              <a:t>ログアウトしてください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34649" y="5301031"/>
            <a:ext cx="3261487" cy="7552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93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2612</TotalTime>
  <Words>395</Words>
  <Application>Microsoft Macintosh PowerPoint</Application>
  <PresentationFormat>画面に合わせる (4:3)</PresentationFormat>
  <Paragraphs>79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Arial Unicode MS</vt:lpstr>
      <vt:lpstr>Hiragino Kaku Gothic Pro W3</vt:lpstr>
      <vt:lpstr>Meiryo UI</vt:lpstr>
      <vt:lpstr>游ゴシック</vt:lpstr>
      <vt:lpstr>Arial</vt:lpstr>
      <vt:lpstr>Office テーマ</vt:lpstr>
      <vt:lpstr>オープンデータリーダ育成研修</vt:lpstr>
      <vt:lpstr>テスト</vt:lpstr>
      <vt:lpstr>テスト</vt:lpstr>
      <vt:lpstr>テスト</vt:lpstr>
      <vt:lpstr>テスト</vt:lpstr>
      <vt:lpstr>テスト</vt:lpstr>
      <vt:lpstr>アンケート</vt:lpstr>
      <vt:lpstr>アンケート</vt:lpstr>
      <vt:lpstr>アンケート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オープンデータリーダ育成研修</dc:title>
  <dc:subject/>
  <dc:creator/>
  <cp:keywords/>
  <dc:description/>
  <cp:lastModifiedBy>Tomihiko Azuma</cp:lastModifiedBy>
  <cp:revision>843</cp:revision>
  <cp:lastPrinted>2018-10-18T03:17:17Z</cp:lastPrinted>
  <dcterms:created xsi:type="dcterms:W3CDTF">2018-08-15T08:39:21Z</dcterms:created>
  <dcterms:modified xsi:type="dcterms:W3CDTF">2018-11-12T09:18:01Z</dcterms:modified>
  <cp:category/>
</cp:coreProperties>
</file>