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9148763" cy="6861175"/>
  <p:notesSz cx="6858000" cy="9144000"/>
  <p:defaultTextStyle>
    <a:defPPr>
      <a:defRPr lang="ko-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7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ACF4677E-8BD2-47ae-8A1F-98590045965D">
      <hp:hncThemeShow xmlns="" xmlns:c="http://schemas.openxmlformats.org/drawingml/2006/chart" xmlns:dgm="http://schemas.openxmlformats.org/drawingml/2006/diagram" xmlns:dsp="http://schemas.microsoft.com/office/drawing/2008/diagram" xmlns:hp="http://schemas.haansoft.com/office/presentation/8.0" themeShowType="1" themeSkinType="1" themeTransitionType="1" useThemeTransition="1" byMouseClick="1" attrType="1" dur="200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4"/>
    <p:restoredTop sz="90098"/>
  </p:normalViewPr>
  <p:slideViewPr>
    <p:cSldViewPr>
      <p:cViewPr varScale="1">
        <p:scale>
          <a:sx n="86" d="100"/>
          <a:sy n="86" d="100"/>
        </p:scale>
        <p:origin x="1214" y="53"/>
      </p:cViewPr>
      <p:guideLst>
        <p:guide orient="horz" pos="2159"/>
        <p:guide pos="2878"/>
      </p:guideLst>
    </p:cSldViewPr>
  </p:slideViewPr>
  <p:notesTextViewPr>
    <p:cViewPr>
      <p:scale>
        <a:sx n="100" d="100"/>
        <a:sy n="100" d="100"/>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プレースホルダー 1"/>
          <p:cNvSpPr>
            <a:spLocks noGrp="1"/>
          </p:cNvSpPr>
          <p:nvPr>
            <p:ph type="hdr" sz="quarter"/>
          </p:nvPr>
        </p:nvSpPr>
        <p:spPr>
          <a:xfrm>
            <a:off x="0" y="0"/>
            <a:ext cx="2971800" cy="457200"/>
          </a:xfrm>
          <a:prstGeom prst="rect">
            <a:avLst/>
          </a:prstGeom>
        </p:spPr>
        <p:txBody>
          <a:bodyPr vert="horz" lIns="91440" tIns="45720" rIns="91440" bIns="45720"/>
          <a:lstStyle>
            <a:lvl1pPr algn="l">
              <a:defRPr sz="1200"/>
            </a:lvl1pPr>
          </a:lstStyle>
          <a:p>
            <a:pPr lvl="0"/>
            <a:endParaRPr lang="ko-KR"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a:lstStyle>
            <a:lvl1pPr algn="r">
              <a:defRPr sz="1200"/>
            </a:lvl1pPr>
          </a:lstStyle>
          <a:p>
            <a:pPr lvl="0"/>
            <a:fld id="{E2B2BC9D-A816-4D0A-858B-1D023B3A8ACA}" type="datetimeFigureOut">
              <a:rPr lang="ko-KR" altLang="en-US"/>
              <a:pPr lvl="0"/>
              <a:t>2019-01-22</a:t>
            </a:fld>
            <a:endParaRPr lang="ko-KR" altLang="en-US"/>
          </a:p>
        </p:txBody>
      </p:sp>
      <p:sp>
        <p:nvSpPr>
          <p:cNvPr id="4" name="スライドイメージプレースホルダー 3"/>
          <p:cNvSpPr>
            <a:spLocks noGrp="1" noRot="1" noChangeAspect="1" noTextEdit="1"/>
          </p:cNvSpPr>
          <p:nvPr>
            <p:ph type="sldImg" idx="2"/>
          </p:nvPr>
        </p:nvSpPr>
        <p:spPr>
          <a:xfrm>
            <a:off x="1143009" y="685800"/>
            <a:ext cx="4571981" cy="3429000"/>
          </a:xfrm>
          <a:prstGeom prst="rect">
            <a:avLst/>
          </a:prstGeom>
          <a:noFill/>
          <a:ln w="12700">
            <a:solidFill>
              <a:prstClr val="black"/>
            </a:solidFill>
          </a:ln>
        </p:spPr>
        <p:txBody>
          <a:bodyPr vert="horz" lIns="91440" tIns="45720" rIns="91440" bIns="45720" anchor="ctr"/>
          <a:lstStyle/>
          <a:p>
            <a:pPr lvl="0"/>
            <a:endParaRPr lang="ko-KR" altLang="en-US"/>
          </a:p>
        </p:txBody>
      </p:sp>
      <p:sp>
        <p:nvSpPr>
          <p:cNvPr id="5" name="ノート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a:normAutofit/>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フッタプレースホルダー 5"/>
          <p:cNvSpPr>
            <a:spLocks noGrp="1"/>
          </p:cNvSpPr>
          <p:nvPr>
            <p:ph type="ftr" sz="quarter" idx="4"/>
          </p:nvPr>
        </p:nvSpPr>
        <p:spPr>
          <a:xfrm>
            <a:off x="0" y="8685213"/>
            <a:ext cx="2971800" cy="457200"/>
          </a:xfrm>
          <a:prstGeom prst="rect">
            <a:avLst/>
          </a:prstGeom>
        </p:spPr>
        <p:txBody>
          <a:bodyPr vert="horz" lIns="91440" tIns="45720" rIns="91440" bIns="45720" anchor="b"/>
          <a:lstStyle>
            <a:lvl1pPr algn="l">
              <a:defRPr sz="1200"/>
            </a:lvl1pPr>
          </a:lstStyle>
          <a:p>
            <a:pPr lvl="0"/>
            <a:endParaRPr lang="ko-KR"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anchor="b"/>
          <a:lstStyle>
            <a:lvl1pPr algn="r">
              <a:defRPr sz="1200"/>
            </a:lvl1pPr>
          </a:lstStyle>
          <a:p>
            <a:pPr lvl="0"/>
            <a:fld id="{09F4262C-968C-4EE9-8164-CE16364706B3}" type="slidenum">
              <a:rPr lang="ko-KR" altLang="en-US"/>
              <a:pPr lvl="0"/>
              <a:t>‹#›</a:t>
            </a:fld>
            <a:endParaRPr lang="ko-KR" altLang="en-US"/>
          </a:p>
        </p:txBody>
      </p:sp>
    </p:spTree>
    <p:extLst>
      <p:ext uri="{BB962C8B-B14F-4D97-AF65-F5344CB8AC3E}">
        <p14:creationId xmlns:p14="http://schemas.microsoft.com/office/powerpoint/2010/main" val="2922366315"/>
      </p:ext>
    </p:extLst>
  </p:cSld>
  <p:clrMap bg1="lt1" tx1="dk1" bg2="lt2" tx2="dk2" accent1="accent1" accent2="accent2" accent3="accent3" accent4="accent4" accent5="accent5" accent6="accent6" hlink="hlink" folHlink="folHlink"/>
  <p:hf hdr="0" ftr="0" dt="0"/>
  <p:notesStyle>
    <a:lvl1pPr marL="0" algn="l" defTabSz="91440" rtl="0" eaLnBrk="1" latinLnBrk="1" hangingPunct="1">
      <a:defRPr sz="1200" kern="1200">
        <a:solidFill>
          <a:schemeClr val="tx1"/>
        </a:solidFill>
        <a:latin typeface="+mj-lt"/>
        <a:ea typeface="+mj-ea"/>
        <a:cs typeface="+mj-cs"/>
      </a:defRPr>
    </a:lvl1pPr>
    <a:lvl2pPr marL="457200" algn="l" defTabSz="91440" rtl="0" eaLnBrk="1" latinLnBrk="1" hangingPunct="1">
      <a:defRPr sz="1200" kern="1200">
        <a:solidFill>
          <a:schemeClr val="tx1"/>
        </a:solidFill>
        <a:latin typeface="+mj-lt"/>
        <a:ea typeface="+mj-ea"/>
        <a:cs typeface="+mj-cs"/>
      </a:defRPr>
    </a:lvl2pPr>
    <a:lvl3pPr marL="914400" algn="l" defTabSz="91440" rtl="0" eaLnBrk="1" latinLnBrk="1" hangingPunct="1">
      <a:defRPr sz="1200" kern="1200">
        <a:solidFill>
          <a:schemeClr val="tx1"/>
        </a:solidFill>
        <a:latin typeface="+mj-lt"/>
        <a:ea typeface="+mj-ea"/>
        <a:cs typeface="+mj-cs"/>
      </a:defRPr>
    </a:lvl3pPr>
    <a:lvl4pPr marL="1371600" algn="l" defTabSz="91440" rtl="0" eaLnBrk="1" latinLnBrk="1" hangingPunct="1">
      <a:defRPr sz="1200" kern="1200">
        <a:solidFill>
          <a:schemeClr val="tx1"/>
        </a:solidFill>
        <a:latin typeface="+mj-lt"/>
        <a:ea typeface="+mj-ea"/>
        <a:cs typeface="+mj-cs"/>
      </a:defRPr>
    </a:lvl4pPr>
    <a:lvl5pPr marL="1828800" algn="l" defTabSz="91440" rtl="0" eaLnBrk="1" latinLnBrk="1" hangingPunct="1">
      <a:defRPr sz="1200" kern="1200">
        <a:solidFill>
          <a:schemeClr val="tx1"/>
        </a:solidFill>
        <a:latin typeface="+mj-lt"/>
        <a:ea typeface="+mj-ea"/>
        <a:cs typeface="+mj-cs"/>
      </a:defRPr>
    </a:lvl5pPr>
    <a:lvl6pPr marL="2286000" algn="l" defTabSz="91440" rtl="0" eaLnBrk="1" latinLnBrk="1" hangingPunct="1">
      <a:defRPr sz="1200" kern="1200">
        <a:solidFill>
          <a:schemeClr val="tx1"/>
        </a:solidFill>
        <a:latin typeface="+mj-lt"/>
        <a:ea typeface="+mj-ea"/>
        <a:cs typeface="+mj-cs"/>
      </a:defRPr>
    </a:lvl6pPr>
    <a:lvl7pPr marL="2743200" algn="l" defTabSz="91440" rtl="0" eaLnBrk="1" latinLnBrk="1" hangingPunct="1">
      <a:defRPr sz="1200" kern="1200">
        <a:solidFill>
          <a:schemeClr val="tx1"/>
        </a:solidFill>
        <a:latin typeface="+mj-lt"/>
        <a:ea typeface="+mj-ea"/>
        <a:cs typeface="+mj-cs"/>
      </a:defRPr>
    </a:lvl7pPr>
    <a:lvl8pPr marL="3200400" algn="l" defTabSz="91440" rtl="0" eaLnBrk="1" latinLnBrk="1" hangingPunct="1">
      <a:defRPr sz="1200" kern="1200">
        <a:solidFill>
          <a:schemeClr val="tx1"/>
        </a:solidFill>
        <a:latin typeface="+mj-lt"/>
        <a:ea typeface="+mj-ea"/>
        <a:cs typeface="+mj-cs"/>
      </a:defRPr>
    </a:lvl8pPr>
    <a:lvl9pPr marL="3657600" algn="l" defTabSz="91440" rtl="0" eaLnBrk="1" latinLnBrk="1" hangingPunct="1">
      <a:defRPr sz="1200" kern="1200">
        <a:solidFill>
          <a:schemeClr val="tx1"/>
        </a:solidFill>
        <a:latin typeface="+mj-lt"/>
        <a:ea typeface="+mj-ea"/>
        <a:cs typeface="+mj-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イメージプレースホルダー 3"/>
          <p:cNvSpPr>
            <a:spLocks noGrp="1" noRot="1" noChangeAspect="1" noTextEdit="1"/>
          </p:cNvSpPr>
          <p:nvPr>
            <p:ph type="sldImg" idx="2"/>
          </p:nvPr>
        </p:nvSpPr>
        <p:spPr>
          <a:xfrm>
            <a:off x="1143000" y="685800"/>
            <a:ext cx="4572000" cy="3429000"/>
          </a:xfrm>
        </p:spPr>
        <p:txBody>
          <a:bodyPr/>
          <a:lstStyle/>
          <a:p>
            <a:pPr lvl="0"/>
            <a:endParaRPr lang="ja-JP" altLang="en-US"/>
          </a:p>
        </p:txBody>
      </p:sp>
      <p:sp>
        <p:nvSpPr>
          <p:cNvPr id="3" name="ノートプレースホルダー 4"/>
          <p:cNvSpPr>
            <a:spLocks noGrp="1"/>
          </p:cNvSpPr>
          <p:nvPr>
            <p:ph type="body" sz="quarter" idx="3"/>
          </p:nvPr>
        </p:nvSpPr>
        <p:spPr/>
        <p:txBody>
          <a:bodyPr/>
          <a:lstStyle/>
          <a:p>
            <a:pPr lvl="0"/>
            <a:r>
              <a:rPr lang="ja-JP" altLang="en-US" sz="1200">
                <a:solidFill>
                  <a:srgbClr val="000000"/>
                </a:solidFill>
              </a:rPr>
              <a:t>自己紹介。</a:t>
            </a:r>
          </a:p>
          <a:p>
            <a:pPr lvl="0"/>
            <a:r>
              <a:rPr lang="ja-JP" altLang="en-US" sz="1200">
                <a:solidFill>
                  <a:srgbClr val="000000"/>
                </a:solidFill>
              </a:rPr>
              <a:t>ITS16年目。</a:t>
            </a:r>
          </a:p>
        </p:txBody>
      </p:sp>
      <p:sp>
        <p:nvSpPr>
          <p:cNvPr id="4" name="スライド番号プレースホルダー 6"/>
          <p:cNvSpPr>
            <a:spLocks noGrp="1"/>
          </p:cNvSpPr>
          <p:nvPr>
            <p:ph type="sldNum" sz="quarter" idx="5"/>
          </p:nvPr>
        </p:nvSpPr>
        <p:spPr/>
        <p:txBody>
          <a:bodyPr/>
          <a:lstStyle/>
          <a:p>
            <a:pPr lvl="0"/>
            <a:fld id="{09F4262C-968C-4EE9-8164-CE16364706B3}" type="slidenum">
              <a:rPr lang="en-US" altLang="en-US"/>
              <a:pPr lvl="0"/>
              <a:t>1</a:t>
            </a:fld>
            <a:endParaRPr lang="en-US" altLang="en-US"/>
          </a:p>
        </p:txBody>
      </p:sp>
    </p:spTree>
    <p:extLst>
      <p:ext uri="{BB962C8B-B14F-4D97-AF65-F5344CB8AC3E}">
        <p14:creationId xmlns:p14="http://schemas.microsoft.com/office/powerpoint/2010/main" val="412696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ChangeArrowheads="1" noTextEdit="1"/>
          </p:cNvSpPr>
          <p:nvPr>
            <p:ph type="sldImg"/>
          </p:nvPr>
        </p:nvSpPr>
        <p:spPr>
          <a:xfrm>
            <a:off x="1143000" y="685800"/>
            <a:ext cx="4572000" cy="3429000"/>
          </a:xfrm>
          <a:ln/>
        </p:spPr>
      </p:sp>
      <p:sp>
        <p:nvSpPr>
          <p:cNvPr id="17411" name="ノート プレースホルダー 2"/>
          <p:cNvSpPr>
            <a:spLocks noGrp="1"/>
          </p:cNvSpPr>
          <p:nvPr>
            <p:ph type="body" idx="1"/>
          </p:nvPr>
        </p:nvSpPr>
        <p:spPr>
          <a:noFill/>
          <a:ln/>
        </p:spPr>
        <p:txBody>
          <a:bodyPr/>
          <a:lstStyle/>
          <a:p>
            <a:pPr lvl="0"/>
            <a:r>
              <a:rPr lang="ja-JP" altLang="en-US"/>
              <a:t>オープンデータ取り組みは全国</a:t>
            </a:r>
            <a:r>
              <a:rPr lang="en-US" altLang="ja-JP"/>
              <a:t>16</a:t>
            </a:r>
            <a:r>
              <a:rPr lang="ja-JP" altLang="en-US"/>
              <a:t>％程度</a:t>
            </a:r>
          </a:p>
        </p:txBody>
      </p:sp>
      <p:sp>
        <p:nvSpPr>
          <p:cNvPr id="17412" name="スライド番号プレースホルダー 3"/>
          <p:cNvSpPr>
            <a:spLocks noGrp="1"/>
          </p:cNvSpPr>
          <p:nvPr>
            <p:ph type="sldNum" sz="quarter" idx="5"/>
          </p:nvPr>
        </p:nvSpPr>
        <p:spPr>
          <a:noFill/>
          <a:ln/>
        </p:spPr>
        <p:txBody>
          <a:bodyPr/>
          <a:lstStyle>
            <a:lvl1pPr>
              <a:defRPr>
                <a:solidFill>
                  <a:schemeClr val="tx1"/>
                </a:solidFill>
                <a:latin typeface="Arial"/>
                <a:ea typeface="ＭＳ Ｐゴシック"/>
              </a:defRPr>
            </a:lvl1pPr>
            <a:lvl2pPr marL="742950" indent="-285750">
              <a:defRPr>
                <a:solidFill>
                  <a:schemeClr val="tx1"/>
                </a:solidFill>
                <a:latin typeface="Arial"/>
                <a:ea typeface="ＭＳ Ｐゴシック"/>
              </a:defRPr>
            </a:lvl2pPr>
            <a:lvl3pPr marL="1143000" indent="-228600">
              <a:defRPr>
                <a:solidFill>
                  <a:schemeClr val="tx1"/>
                </a:solidFill>
                <a:latin typeface="Arial"/>
                <a:ea typeface="ＭＳ Ｐゴシック"/>
              </a:defRPr>
            </a:lvl3pPr>
            <a:lvl4pPr marL="1600200" indent="-228600">
              <a:defRPr>
                <a:solidFill>
                  <a:schemeClr val="tx1"/>
                </a:solidFill>
                <a:latin typeface="Arial"/>
                <a:ea typeface="ＭＳ Ｐゴシック"/>
              </a:defRPr>
            </a:lvl4pPr>
            <a:lvl5pPr marL="2057400" indent="-228600">
              <a:defRPr>
                <a:solidFill>
                  <a:schemeClr val="tx1"/>
                </a:solidFill>
                <a:latin typeface="Arial"/>
                <a:ea typeface="ＭＳ Ｐゴシック"/>
              </a:defRPr>
            </a:lvl5pPr>
            <a:lvl6pPr marL="2514600" indent="-228600" eaLnBrk="0" fontAlgn="base" hangingPunct="0">
              <a:spcBef>
                <a:spcPct val="0"/>
              </a:spcBef>
              <a:spcAft>
                <a:spcPct val="0"/>
              </a:spcAft>
              <a:defRPr>
                <a:solidFill>
                  <a:schemeClr val="tx1"/>
                </a:solidFill>
                <a:latin typeface="Arial"/>
                <a:ea typeface="ＭＳ Ｐゴシック"/>
              </a:defRPr>
            </a:lvl6pPr>
            <a:lvl7pPr marL="2971800" indent="-228600" eaLnBrk="0" fontAlgn="base" hangingPunct="0">
              <a:spcBef>
                <a:spcPct val="0"/>
              </a:spcBef>
              <a:spcAft>
                <a:spcPct val="0"/>
              </a:spcAft>
              <a:defRPr>
                <a:solidFill>
                  <a:schemeClr val="tx1"/>
                </a:solidFill>
                <a:latin typeface="Arial"/>
                <a:ea typeface="ＭＳ Ｐゴシック"/>
              </a:defRPr>
            </a:lvl7pPr>
            <a:lvl8pPr marL="3429000" indent="-228600" eaLnBrk="0" fontAlgn="base" hangingPunct="0">
              <a:spcBef>
                <a:spcPct val="0"/>
              </a:spcBef>
              <a:spcAft>
                <a:spcPct val="0"/>
              </a:spcAft>
              <a:defRPr>
                <a:solidFill>
                  <a:schemeClr val="tx1"/>
                </a:solidFill>
                <a:latin typeface="Arial"/>
                <a:ea typeface="ＭＳ Ｐゴシック"/>
              </a:defRPr>
            </a:lvl8pPr>
            <a:lvl9pPr marL="3886200" indent="-228600" eaLnBrk="0" fontAlgn="base" hangingPunct="0">
              <a:spcBef>
                <a:spcPct val="0"/>
              </a:spcBef>
              <a:spcAft>
                <a:spcPct val="0"/>
              </a:spcAft>
              <a:defRPr>
                <a:solidFill>
                  <a:schemeClr val="tx1"/>
                </a:solidFill>
                <a:latin typeface="Arial"/>
                <a:ea typeface="ＭＳ Ｐゴシック"/>
              </a:defRPr>
            </a:lvl9pPr>
          </a:lstStyle>
          <a:p>
            <a:pPr lvl="0"/>
            <a:fld id="{EB6C03EF-3EAE-46D8-BEFF-B0C72D78F84C}" type="slidenum">
              <a:rPr lang="en-US" altLang="ja-JP">
                <a:latin typeface="Times New Roman"/>
              </a:rPr>
              <a:pPr lvl="0"/>
              <a:t>9</a:t>
            </a:fld>
            <a:endParaRPr lang="en-US" altLang="ja-JP">
              <a:latin typeface="Times New Roman"/>
            </a:endParaRPr>
          </a:p>
        </p:txBody>
      </p:sp>
    </p:spTree>
    <p:extLst>
      <p:ext uri="{BB962C8B-B14F-4D97-AF65-F5344CB8AC3E}">
        <p14:creationId xmlns:p14="http://schemas.microsoft.com/office/powerpoint/2010/main" val="340812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ー 1"/>
          <p:cNvSpPr>
            <a:spLocks noGrp="1" noRot="1" noChangeAspect="1" noChangeArrowheads="1" noTextEdit="1"/>
          </p:cNvSpPr>
          <p:nvPr>
            <p:ph type="sldImg"/>
          </p:nvPr>
        </p:nvSpPr>
        <p:spPr>
          <a:xfrm>
            <a:off x="1143000" y="685800"/>
            <a:ext cx="4572000" cy="3429000"/>
          </a:xfrm>
          <a:ln/>
        </p:spPr>
      </p:sp>
      <p:sp>
        <p:nvSpPr>
          <p:cNvPr id="9219" name="ノート プレースホルダー 2"/>
          <p:cNvSpPr>
            <a:spLocks noGrp="1" noChangeArrowheads="1"/>
          </p:cNvSpPr>
          <p:nvPr>
            <p:ph type="body" idx="1"/>
          </p:nvPr>
        </p:nvSpPr>
        <p:spPr>
          <a:noFill/>
          <a:ln/>
        </p:spPr>
        <p:txBody>
          <a:bodyPr/>
          <a:lstStyle/>
          <a:p>
            <a:pPr lvl="0"/>
            <a:r>
              <a:rPr lang="ja-JP" altLang="en-US"/>
              <a:t>役所も市民もＷｉｎ－Ｗｉｎ</a:t>
            </a:r>
          </a:p>
        </p:txBody>
      </p:sp>
      <p:sp>
        <p:nvSpPr>
          <p:cNvPr id="9220" name="スライド番号プレースホルダー 3"/>
          <p:cNvSpPr>
            <a:spLocks noGrp="1" noChangeArrowheads="1"/>
          </p:cNvSpPr>
          <p:nvPr>
            <p:ph type="sldNum" sz="quarter" idx="5"/>
          </p:nvPr>
        </p:nvSpPr>
        <p:spPr>
          <a:noFill/>
          <a:ln/>
        </p:spPr>
        <p:txBody>
          <a:bodyPr/>
          <a:lstStyle>
            <a:lvl1pPr>
              <a:defRPr>
                <a:solidFill>
                  <a:schemeClr val="tx1"/>
                </a:solidFill>
                <a:latin typeface="Arial"/>
                <a:ea typeface="ＭＳ Ｐゴシック"/>
              </a:defRPr>
            </a:lvl1pPr>
            <a:lvl2pPr marL="742950" indent="-285750">
              <a:defRPr>
                <a:solidFill>
                  <a:schemeClr val="tx1"/>
                </a:solidFill>
                <a:latin typeface="Arial"/>
                <a:ea typeface="ＭＳ Ｐゴシック"/>
              </a:defRPr>
            </a:lvl2pPr>
            <a:lvl3pPr marL="1143000" indent="-228600">
              <a:defRPr>
                <a:solidFill>
                  <a:schemeClr val="tx1"/>
                </a:solidFill>
                <a:latin typeface="Arial"/>
                <a:ea typeface="ＭＳ Ｐゴシック"/>
              </a:defRPr>
            </a:lvl3pPr>
            <a:lvl4pPr marL="1600200" indent="-228600">
              <a:defRPr>
                <a:solidFill>
                  <a:schemeClr val="tx1"/>
                </a:solidFill>
                <a:latin typeface="Arial"/>
                <a:ea typeface="ＭＳ Ｐゴシック"/>
              </a:defRPr>
            </a:lvl4pPr>
            <a:lvl5pPr marL="2057400" indent="-228600">
              <a:defRPr>
                <a:solidFill>
                  <a:schemeClr val="tx1"/>
                </a:solidFill>
                <a:latin typeface="Arial"/>
                <a:ea typeface="ＭＳ Ｐゴシック"/>
              </a:defRPr>
            </a:lvl5pPr>
            <a:lvl6pPr marL="2514600" indent="-228600" eaLnBrk="0" fontAlgn="base" hangingPunct="0">
              <a:spcBef>
                <a:spcPct val="0"/>
              </a:spcBef>
              <a:spcAft>
                <a:spcPct val="0"/>
              </a:spcAft>
              <a:defRPr>
                <a:solidFill>
                  <a:schemeClr val="tx1"/>
                </a:solidFill>
                <a:latin typeface="Arial"/>
                <a:ea typeface="ＭＳ Ｐゴシック"/>
              </a:defRPr>
            </a:lvl6pPr>
            <a:lvl7pPr marL="2971800" indent="-228600" eaLnBrk="0" fontAlgn="base" hangingPunct="0">
              <a:spcBef>
                <a:spcPct val="0"/>
              </a:spcBef>
              <a:spcAft>
                <a:spcPct val="0"/>
              </a:spcAft>
              <a:defRPr>
                <a:solidFill>
                  <a:schemeClr val="tx1"/>
                </a:solidFill>
                <a:latin typeface="Arial"/>
                <a:ea typeface="ＭＳ Ｐゴシック"/>
              </a:defRPr>
            </a:lvl7pPr>
            <a:lvl8pPr marL="3429000" indent="-228600" eaLnBrk="0" fontAlgn="base" hangingPunct="0">
              <a:spcBef>
                <a:spcPct val="0"/>
              </a:spcBef>
              <a:spcAft>
                <a:spcPct val="0"/>
              </a:spcAft>
              <a:defRPr>
                <a:solidFill>
                  <a:schemeClr val="tx1"/>
                </a:solidFill>
                <a:latin typeface="Arial"/>
                <a:ea typeface="ＭＳ Ｐゴシック"/>
              </a:defRPr>
            </a:lvl8pPr>
            <a:lvl9pPr marL="3886200" indent="-228600" eaLnBrk="0" fontAlgn="base" hangingPunct="0">
              <a:spcBef>
                <a:spcPct val="0"/>
              </a:spcBef>
              <a:spcAft>
                <a:spcPct val="0"/>
              </a:spcAft>
              <a:defRPr>
                <a:solidFill>
                  <a:schemeClr val="tx1"/>
                </a:solidFill>
                <a:latin typeface="Arial"/>
                <a:ea typeface="ＭＳ Ｐゴシック"/>
              </a:defRPr>
            </a:lvl9pPr>
          </a:lstStyle>
          <a:p>
            <a:pPr lvl="0"/>
            <a:fld id="{CE4FDA08-B6FD-443E-8A32-D4CE676FAE5E}" type="slidenum">
              <a:rPr lang="en-US" altLang="ja-JP">
                <a:latin typeface="Times New Roman"/>
              </a:rPr>
              <a:pPr lvl="0"/>
              <a:t>14</a:t>
            </a:fld>
            <a:endParaRPr lang="en-US" altLang="ja-JP">
              <a:latin typeface="Times New Roman"/>
            </a:endParaRPr>
          </a:p>
        </p:txBody>
      </p:sp>
    </p:spTree>
    <p:extLst>
      <p:ext uri="{BB962C8B-B14F-4D97-AF65-F5344CB8AC3E}">
        <p14:creationId xmlns:p14="http://schemas.microsoft.com/office/powerpoint/2010/main" val="3349921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p:cNvSpPr>
            <a:spLocks noGrp="1" noRot="1" noChangeAspect="1" noChangeArrowheads="1" noTextEdit="1"/>
          </p:cNvSpPr>
          <p:nvPr>
            <p:ph type="sldImg"/>
          </p:nvPr>
        </p:nvSpPr>
        <p:spPr>
          <a:xfrm>
            <a:off x="1143000" y="685800"/>
            <a:ext cx="4572000" cy="3429000"/>
          </a:xfrm>
          <a:ln/>
        </p:spPr>
      </p:sp>
      <p:sp>
        <p:nvSpPr>
          <p:cNvPr id="11267" name="ノート プレースホルダー 2"/>
          <p:cNvSpPr>
            <a:spLocks noGrp="1"/>
          </p:cNvSpPr>
          <p:nvPr>
            <p:ph type="body" idx="1"/>
          </p:nvPr>
        </p:nvSpPr>
        <p:spPr>
          <a:noFill/>
          <a:ln/>
        </p:spPr>
        <p:txBody>
          <a:bodyPr/>
          <a:lstStyle/>
          <a:p>
            <a:pPr lvl="0"/>
            <a:r>
              <a:rPr lang="ja-JP" altLang="en-US"/>
              <a:t>●メリット</a:t>
            </a:r>
          </a:p>
          <a:p>
            <a:pPr lvl="0"/>
            <a:r>
              <a:rPr lang="ja-JP" altLang="en-US"/>
              <a:t>　・</a:t>
            </a:r>
            <a:r>
              <a:rPr lang="en-US" altLang="ja-JP"/>
              <a:t>WebGIS</a:t>
            </a:r>
            <a:r>
              <a:rPr lang="ja-JP" altLang="en-US"/>
              <a:t>により、住民へ地図情報を届けることができる。</a:t>
            </a:r>
          </a:p>
          <a:p>
            <a:pPr lvl="0"/>
            <a:r>
              <a:rPr lang="ja-JP" altLang="en-US"/>
              <a:t>　・本市がライセンス保有している</a:t>
            </a:r>
            <a:r>
              <a:rPr lang="en-US" altLang="ja-JP"/>
              <a:t>ArcGIS Online</a:t>
            </a:r>
            <a:r>
              <a:rPr lang="ja-JP" altLang="en-US"/>
              <a:t>が有効活用できる。</a:t>
            </a:r>
          </a:p>
          <a:p>
            <a:pPr lvl="0"/>
            <a:r>
              <a:rPr lang="ja-JP" altLang="en-US"/>
              <a:t>　・</a:t>
            </a:r>
            <a:r>
              <a:rPr lang="en-US" altLang="ja-JP"/>
              <a:t>ArcGIS Online</a:t>
            </a:r>
            <a:r>
              <a:rPr lang="ja-JP" altLang="en-US"/>
              <a:t>で住民と双方向のやりとりが可能になる。</a:t>
            </a:r>
          </a:p>
          <a:p>
            <a:pPr lvl="0"/>
            <a:r>
              <a:rPr lang="ja-JP" altLang="en-US"/>
              <a:t>　・遠隔地との共同化により、災害時に相互協力が可能になる。</a:t>
            </a:r>
          </a:p>
          <a:p>
            <a:pPr lvl="0"/>
            <a:r>
              <a:rPr lang="ja-JP" altLang="en-US"/>
              <a:t>　・これまでにかかっていた予算の一部が節約＞</a:t>
            </a:r>
            <a:r>
              <a:rPr lang="en-US" altLang="ja-JP"/>
              <a:t>G-motty</a:t>
            </a:r>
            <a:r>
              <a:rPr lang="ja-JP" altLang="en-US"/>
              <a:t>参加にかかる費用</a:t>
            </a:r>
            <a:endParaRPr lang="en-US" altLang="ja-JP"/>
          </a:p>
        </p:txBody>
      </p:sp>
      <p:sp>
        <p:nvSpPr>
          <p:cNvPr id="11268" name="スライド番号プレースホルダー 3"/>
          <p:cNvSpPr>
            <a:spLocks noGrp="1"/>
          </p:cNvSpPr>
          <p:nvPr>
            <p:ph type="sldNum" sz="quarter" idx="5"/>
          </p:nvPr>
        </p:nvSpPr>
        <p:spPr>
          <a:noFill/>
          <a:ln/>
        </p:spPr>
        <p:txBody>
          <a:bodyPr/>
          <a:lstStyle>
            <a:lvl1pPr>
              <a:defRPr>
                <a:solidFill>
                  <a:schemeClr val="tx1"/>
                </a:solidFill>
                <a:latin typeface="Arial"/>
                <a:ea typeface="ＭＳ Ｐゴシック"/>
              </a:defRPr>
            </a:lvl1pPr>
            <a:lvl2pPr marL="742950" indent="-285750">
              <a:defRPr>
                <a:solidFill>
                  <a:schemeClr val="tx1"/>
                </a:solidFill>
                <a:latin typeface="Arial"/>
                <a:ea typeface="ＭＳ Ｐゴシック"/>
              </a:defRPr>
            </a:lvl2pPr>
            <a:lvl3pPr marL="1143000" indent="-228600">
              <a:defRPr>
                <a:solidFill>
                  <a:schemeClr val="tx1"/>
                </a:solidFill>
                <a:latin typeface="Arial"/>
                <a:ea typeface="ＭＳ Ｐゴシック"/>
              </a:defRPr>
            </a:lvl3pPr>
            <a:lvl4pPr marL="1600200" indent="-228600">
              <a:defRPr>
                <a:solidFill>
                  <a:schemeClr val="tx1"/>
                </a:solidFill>
                <a:latin typeface="Arial"/>
                <a:ea typeface="ＭＳ Ｐゴシック"/>
              </a:defRPr>
            </a:lvl4pPr>
            <a:lvl5pPr marL="2057400" indent="-228600">
              <a:defRPr>
                <a:solidFill>
                  <a:schemeClr val="tx1"/>
                </a:solidFill>
                <a:latin typeface="Arial"/>
                <a:ea typeface="ＭＳ Ｐゴシック"/>
              </a:defRPr>
            </a:lvl5pPr>
            <a:lvl6pPr marL="2514600" indent="-228600" eaLnBrk="0" fontAlgn="base" hangingPunct="0">
              <a:spcBef>
                <a:spcPct val="0"/>
              </a:spcBef>
              <a:spcAft>
                <a:spcPct val="0"/>
              </a:spcAft>
              <a:defRPr>
                <a:solidFill>
                  <a:schemeClr val="tx1"/>
                </a:solidFill>
                <a:latin typeface="Arial"/>
                <a:ea typeface="ＭＳ Ｐゴシック"/>
              </a:defRPr>
            </a:lvl6pPr>
            <a:lvl7pPr marL="2971800" indent="-228600" eaLnBrk="0" fontAlgn="base" hangingPunct="0">
              <a:spcBef>
                <a:spcPct val="0"/>
              </a:spcBef>
              <a:spcAft>
                <a:spcPct val="0"/>
              </a:spcAft>
              <a:defRPr>
                <a:solidFill>
                  <a:schemeClr val="tx1"/>
                </a:solidFill>
                <a:latin typeface="Arial"/>
                <a:ea typeface="ＭＳ Ｐゴシック"/>
              </a:defRPr>
            </a:lvl7pPr>
            <a:lvl8pPr marL="3429000" indent="-228600" eaLnBrk="0" fontAlgn="base" hangingPunct="0">
              <a:spcBef>
                <a:spcPct val="0"/>
              </a:spcBef>
              <a:spcAft>
                <a:spcPct val="0"/>
              </a:spcAft>
              <a:defRPr>
                <a:solidFill>
                  <a:schemeClr val="tx1"/>
                </a:solidFill>
                <a:latin typeface="Arial"/>
                <a:ea typeface="ＭＳ Ｐゴシック"/>
              </a:defRPr>
            </a:lvl8pPr>
            <a:lvl9pPr marL="3886200" indent="-228600" eaLnBrk="0" fontAlgn="base" hangingPunct="0">
              <a:spcBef>
                <a:spcPct val="0"/>
              </a:spcBef>
              <a:spcAft>
                <a:spcPct val="0"/>
              </a:spcAft>
              <a:defRPr>
                <a:solidFill>
                  <a:schemeClr val="tx1"/>
                </a:solidFill>
                <a:latin typeface="Arial"/>
                <a:ea typeface="ＭＳ Ｐゴシック"/>
              </a:defRPr>
            </a:lvl9pPr>
          </a:lstStyle>
          <a:p>
            <a:pPr lvl="0"/>
            <a:fld id="{0F33AF30-7934-4EE6-8BB7-21C11BADFA24}" type="slidenum">
              <a:rPr lang="en-US" altLang="ja-JP">
                <a:latin typeface="Times New Roman"/>
              </a:rPr>
              <a:pPr lvl="0"/>
              <a:t>16</a:t>
            </a:fld>
            <a:endParaRPr lang="en-US" altLang="ja-JP">
              <a:latin typeface="Times New Roman"/>
            </a:endParaRPr>
          </a:p>
        </p:txBody>
      </p:sp>
    </p:spTree>
    <p:extLst>
      <p:ext uri="{BB962C8B-B14F-4D97-AF65-F5344CB8AC3E}">
        <p14:creationId xmlns:p14="http://schemas.microsoft.com/office/powerpoint/2010/main" val="2300545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ー 1"/>
          <p:cNvSpPr>
            <a:spLocks noGrp="1" noRot="1" noChangeAspect="1" noChangeArrowheads="1" noTextEdit="1"/>
          </p:cNvSpPr>
          <p:nvPr>
            <p:ph type="sldImg"/>
          </p:nvPr>
        </p:nvSpPr>
        <p:spPr>
          <a:xfrm>
            <a:off x="1143000" y="685800"/>
            <a:ext cx="4572000" cy="3429000"/>
          </a:xfrm>
          <a:ln/>
        </p:spPr>
      </p:sp>
      <p:sp>
        <p:nvSpPr>
          <p:cNvPr id="8195" name="ノート プレースホルダー 2"/>
          <p:cNvSpPr>
            <a:spLocks noGrp="1"/>
          </p:cNvSpPr>
          <p:nvPr>
            <p:ph type="body" idx="1"/>
          </p:nvPr>
        </p:nvSpPr>
        <p:spPr>
          <a:ln/>
        </p:spPr>
        <p:txBody>
          <a:bodyPr/>
          <a:lstStyle/>
          <a:p>
            <a:r>
              <a:rPr lang="ja-JP" altLang="en-US" sz="1050"/>
              <a:t>次に、オープンデータを活用したバスロケーションシステムにも取り組んでいます。</a:t>
            </a:r>
          </a:p>
          <a:p>
            <a:r>
              <a:rPr lang="ja-JP" altLang="en-US" sz="1050"/>
              <a:t>バスロケーションシステムとはバスの現在地などの運行状況や、時刻表や路線を案内するシステムです。</a:t>
            </a:r>
          </a:p>
          <a:p>
            <a:r>
              <a:rPr lang="ja-JP" altLang="en-US" sz="1050"/>
              <a:t>昨年のオープンデータワークショップで、どのバスに乗れば良いのか分からない、時刻表が分かりにくい、などの声が多く聞かれたことから、東京大学や道南バスと協力して実証実験を行っています。</a:t>
            </a:r>
          </a:p>
          <a:p>
            <a:endParaRPr lang="en-US" altLang="ja-JP" sz="1050"/>
          </a:p>
          <a:p>
            <a:r>
              <a:rPr lang="ja-JP" altLang="en-US" sz="1050"/>
              <a:t>バスにスマホを載せ、バスのリアルタイムデータを取得し、オープンデータとして公開します。</a:t>
            </a:r>
          </a:p>
          <a:p>
            <a:r>
              <a:rPr lang="ja-JP" altLang="en-US" sz="1050"/>
              <a:t>さらに、市内の学生やＩＴ技術者などで構成される市民団体である</a:t>
            </a:r>
            <a:r>
              <a:rPr lang="en-US" altLang="ja-JP" sz="1050"/>
              <a:t>Code</a:t>
            </a:r>
            <a:r>
              <a:rPr lang="ja-JP" altLang="en-US" sz="1050"/>
              <a:t> </a:t>
            </a:r>
            <a:r>
              <a:rPr lang="en-US" altLang="ja-JP" sz="1050"/>
              <a:t>for Muroran</a:t>
            </a:r>
            <a:r>
              <a:rPr lang="ja-JP" altLang="en-US" sz="1050"/>
              <a:t>の方々がまち歩きイベントなどを通して収集したバス停のデータも、オープンデータとして公開されます。</a:t>
            </a:r>
          </a:p>
          <a:p>
            <a:r>
              <a:rPr lang="ja-JP" altLang="en-US" sz="1050"/>
              <a:t>また、時刻表データも道南バスから提供いただき、オープンデータとして公開しています。</a:t>
            </a:r>
          </a:p>
          <a:p>
            <a:endParaRPr lang="en-US" altLang="ja-JP" sz="1050"/>
          </a:p>
          <a:p>
            <a:r>
              <a:rPr lang="ja-JP" altLang="en-US" sz="1050"/>
              <a:t>これらのデータがそろうことで、バスの現在位置を表示したり、時刻表を検索できるアプリを作ることが可能となります。</a:t>
            </a:r>
          </a:p>
          <a:p>
            <a:r>
              <a:rPr lang="ja-JP" altLang="en-US" sz="1050"/>
              <a:t>市民団体や個人がアプリを作ったり、民間企業がビジネスとしてアプリを作っていただくことなどを期待しています。</a:t>
            </a:r>
          </a:p>
          <a:p>
            <a:r>
              <a:rPr lang="ja-JP" altLang="en-US" sz="1050"/>
              <a:t>このような取り組みによって、バスがより使いやすくなり、市民サービスの向上へつながるとともに、利用者の減少を食い止め、地域の足である公共交通を守っていきたいと思っています。</a:t>
            </a:r>
          </a:p>
          <a:p>
            <a:r>
              <a:rPr lang="ja-JP" altLang="en-US" sz="1050"/>
              <a:t>以上、室蘭市のオープンデータに関する取り組みとなります。</a:t>
            </a:r>
          </a:p>
        </p:txBody>
      </p:sp>
      <p:sp>
        <p:nvSpPr>
          <p:cNvPr id="13316" name="スライド番号プレースホルダー 3"/>
          <p:cNvSpPr>
            <a:spLocks noGrp="1"/>
          </p:cNvSpPr>
          <p:nvPr>
            <p:ph type="sldNum" sz="quarter" idx="5"/>
          </p:nvPr>
        </p:nvSpPr>
        <p:spPr>
          <a:noFill/>
          <a:ln/>
        </p:spPr>
        <p:txBody>
          <a:bodyPr/>
          <a:lstStyle>
            <a:lvl1pPr>
              <a:defRPr>
                <a:solidFill>
                  <a:schemeClr val="tx1"/>
                </a:solidFill>
                <a:latin typeface="Arial"/>
                <a:ea typeface="ＭＳ Ｐゴシック"/>
              </a:defRPr>
            </a:lvl1pPr>
            <a:lvl2pPr marL="742950" indent="-285750">
              <a:defRPr>
                <a:solidFill>
                  <a:schemeClr val="tx1"/>
                </a:solidFill>
                <a:latin typeface="Arial"/>
                <a:ea typeface="ＭＳ Ｐゴシック"/>
              </a:defRPr>
            </a:lvl2pPr>
            <a:lvl3pPr marL="1143000" indent="-228600">
              <a:defRPr>
                <a:solidFill>
                  <a:schemeClr val="tx1"/>
                </a:solidFill>
                <a:latin typeface="Arial"/>
                <a:ea typeface="ＭＳ Ｐゴシック"/>
              </a:defRPr>
            </a:lvl3pPr>
            <a:lvl4pPr marL="1600200" indent="-228600">
              <a:defRPr>
                <a:solidFill>
                  <a:schemeClr val="tx1"/>
                </a:solidFill>
                <a:latin typeface="Arial"/>
                <a:ea typeface="ＭＳ Ｐゴシック"/>
              </a:defRPr>
            </a:lvl4pPr>
            <a:lvl5pPr marL="2057400" indent="-228600">
              <a:defRPr>
                <a:solidFill>
                  <a:schemeClr val="tx1"/>
                </a:solidFill>
                <a:latin typeface="Arial"/>
                <a:ea typeface="ＭＳ Ｐゴシック"/>
              </a:defRPr>
            </a:lvl5pPr>
            <a:lvl6pPr marL="2514600" indent="-228600" eaLnBrk="0" fontAlgn="base" hangingPunct="0">
              <a:spcBef>
                <a:spcPct val="0"/>
              </a:spcBef>
              <a:spcAft>
                <a:spcPct val="0"/>
              </a:spcAft>
              <a:defRPr>
                <a:solidFill>
                  <a:schemeClr val="tx1"/>
                </a:solidFill>
                <a:latin typeface="Arial"/>
                <a:ea typeface="ＭＳ Ｐゴシック"/>
              </a:defRPr>
            </a:lvl6pPr>
            <a:lvl7pPr marL="2971800" indent="-228600" eaLnBrk="0" fontAlgn="base" hangingPunct="0">
              <a:spcBef>
                <a:spcPct val="0"/>
              </a:spcBef>
              <a:spcAft>
                <a:spcPct val="0"/>
              </a:spcAft>
              <a:defRPr>
                <a:solidFill>
                  <a:schemeClr val="tx1"/>
                </a:solidFill>
                <a:latin typeface="Arial"/>
                <a:ea typeface="ＭＳ Ｐゴシック"/>
              </a:defRPr>
            </a:lvl7pPr>
            <a:lvl8pPr marL="3429000" indent="-228600" eaLnBrk="0" fontAlgn="base" hangingPunct="0">
              <a:spcBef>
                <a:spcPct val="0"/>
              </a:spcBef>
              <a:spcAft>
                <a:spcPct val="0"/>
              </a:spcAft>
              <a:defRPr>
                <a:solidFill>
                  <a:schemeClr val="tx1"/>
                </a:solidFill>
                <a:latin typeface="Arial"/>
                <a:ea typeface="ＭＳ Ｐゴシック"/>
              </a:defRPr>
            </a:lvl8pPr>
            <a:lvl9pPr marL="3886200" indent="-228600" eaLnBrk="0" fontAlgn="base" hangingPunct="0">
              <a:spcBef>
                <a:spcPct val="0"/>
              </a:spcBef>
              <a:spcAft>
                <a:spcPct val="0"/>
              </a:spcAft>
              <a:defRPr>
                <a:solidFill>
                  <a:schemeClr val="tx1"/>
                </a:solidFill>
                <a:latin typeface="Arial"/>
                <a:ea typeface="ＭＳ Ｐゴシック"/>
              </a:defRPr>
            </a:lvl9pPr>
          </a:lstStyle>
          <a:p>
            <a:pPr lvl="0"/>
            <a:fld id="{DF57F0A2-6750-4C2A-A6C8-F34C48C35658}" type="slidenum">
              <a:rPr lang="en-US" altLang="ja-JP">
                <a:latin typeface="Times New Roman"/>
              </a:rPr>
              <a:pPr lvl="0"/>
              <a:t>17</a:t>
            </a:fld>
            <a:endParaRPr lang="en-US" altLang="ja-JP">
              <a:latin typeface="Times New Roman"/>
            </a:endParaRPr>
          </a:p>
        </p:txBody>
      </p:sp>
    </p:spTree>
    <p:extLst>
      <p:ext uri="{BB962C8B-B14F-4D97-AF65-F5344CB8AC3E}">
        <p14:creationId xmlns:p14="http://schemas.microsoft.com/office/powerpoint/2010/main" val="2095526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noTextEdi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pPr lvl="0"/>
            <a:endParaRPr lang="ja-JP" altLang="en-US"/>
          </a:p>
        </p:txBody>
      </p:sp>
      <p:sp>
        <p:nvSpPr>
          <p:cNvPr id="4" name="スライド番号プレースホルダー 3"/>
          <p:cNvSpPr>
            <a:spLocks noGrp="1"/>
          </p:cNvSpPr>
          <p:nvPr>
            <p:ph type="sldNum" sz="quarter" idx="5"/>
          </p:nvPr>
        </p:nvSpPr>
        <p:spPr/>
        <p:txBody>
          <a:bodyPr/>
          <a:lstStyle/>
          <a:p>
            <a:pPr lvl="0"/>
            <a:fld id="{09F4262C-968C-4EE9-8164-CE16364706B3}" type="slidenum">
              <a:rPr lang="ko-KR" altLang="en-US"/>
              <a:pPr lvl="0"/>
              <a:t>22</a:t>
            </a:fld>
            <a:endParaRPr lang="ko-KR" altLang="en-US"/>
          </a:p>
        </p:txBody>
      </p:sp>
    </p:spTree>
    <p:extLst>
      <p:ext uri="{BB962C8B-B14F-4D97-AF65-F5344CB8AC3E}">
        <p14:creationId xmlns:p14="http://schemas.microsoft.com/office/powerpoint/2010/main" val="3900900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noTextEdi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pPr lvl="0"/>
            <a:endParaRPr lang="ja-JP" altLang="en-US"/>
          </a:p>
        </p:txBody>
      </p:sp>
      <p:sp>
        <p:nvSpPr>
          <p:cNvPr id="4" name="スライド番号プレースホルダー 3"/>
          <p:cNvSpPr>
            <a:spLocks noGrp="1"/>
          </p:cNvSpPr>
          <p:nvPr>
            <p:ph type="sldNum" sz="quarter" idx="5"/>
          </p:nvPr>
        </p:nvSpPr>
        <p:spPr/>
        <p:txBody>
          <a:bodyPr/>
          <a:lstStyle/>
          <a:p>
            <a:pPr lvl="0"/>
            <a:fld id="{09F4262C-968C-4EE9-8164-CE16364706B3}" type="slidenum">
              <a:rPr lang="ko-KR" altLang="en-US"/>
              <a:pPr lvl="0"/>
              <a:t>23</a:t>
            </a:fld>
            <a:endParaRPr lang="ko-KR" altLang="en-US"/>
          </a:p>
        </p:txBody>
      </p:sp>
    </p:spTree>
    <p:extLst>
      <p:ext uri="{BB962C8B-B14F-4D97-AF65-F5344CB8AC3E}">
        <p14:creationId xmlns:p14="http://schemas.microsoft.com/office/powerpoint/2010/main" val="1353816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スライド" type="title" preserve="1">
  <p:cSld name="タイトル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6110" y="2131397"/>
            <a:ext cx="7775914" cy="1470695"/>
          </a:xfrm>
        </p:spPr>
        <p:txBody>
          <a:bodyPr/>
          <a:lstStyle/>
          <a:p>
            <a:pPr lvl="0"/>
            <a:r>
              <a:rPr lang="ko-KR" altLang="en-US"/>
              <a:t>マスタータイトルスタイルの編集</a:t>
            </a:r>
          </a:p>
        </p:txBody>
      </p:sp>
      <p:sp>
        <p:nvSpPr>
          <p:cNvPr id="3" name="サブタイトル 2"/>
          <p:cNvSpPr>
            <a:spLocks noGrp="1"/>
          </p:cNvSpPr>
          <p:nvPr>
            <p:ph type="subTitle" idx="1"/>
          </p:nvPr>
        </p:nvSpPr>
        <p:spPr>
          <a:xfrm>
            <a:off x="1372220" y="3887973"/>
            <a:ext cx="6403694" cy="175339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ko-KR" altLang="en-US"/>
              <a:t>マスターサブタイトルスタイルの編集</a:t>
            </a:r>
          </a:p>
        </p:txBody>
      </p:sp>
      <p:sp>
        <p:nvSpPr>
          <p:cNvPr id="4" name="日付プレースホルダー 3"/>
          <p:cNvSpPr>
            <a:spLocks noGrp="1"/>
          </p:cNvSpPr>
          <p:nvPr>
            <p:ph type="dt" sz="half" idx="10"/>
          </p:nvPr>
        </p:nvSpPr>
        <p:spPr/>
        <p:txBody>
          <a:bodyPr/>
          <a:lstStyle/>
          <a:p>
            <a:pPr lvl="0"/>
            <a:fld id="{940A130E-E3B8-4EBE-931F-81B26B8448AA}"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800C6A38-4290-41DD-B95C-4155372FD4AF}" type="slidenum">
              <a:rPr lang="ko-KR" altLang="en-US"/>
              <a:pPr lvl="0"/>
              <a:t>‹#›</a:t>
            </a:fld>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区切り" type="objOnly" preserve="1">
  <p:cSld name="区切り">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1397"/>
            <a:ext cx="9148135" cy="1470695"/>
          </a:xfrm>
        </p:spPr>
        <p:txBody>
          <a:bodyPr>
            <a:normAutofit/>
          </a:bodyPr>
          <a:lstStyle>
            <a:lvl1pPr>
              <a:defRPr sz="4400" b="1"/>
            </a:lvl1pPr>
          </a:lstStyle>
          <a:p>
            <a:pPr lvl="0"/>
            <a:r>
              <a:rPr lang="ko-KR" altLang="en-US"/>
              <a:t>マスタータイトルスタイルの編集</a:t>
            </a:r>
          </a:p>
        </p:txBody>
      </p:sp>
      <p:sp>
        <p:nvSpPr>
          <p:cNvPr id="3" name="日付プレースホルダー 3"/>
          <p:cNvSpPr>
            <a:spLocks noGrp="1"/>
          </p:cNvSpPr>
          <p:nvPr>
            <p:ph type="dt" sz="half" idx="10"/>
          </p:nvPr>
        </p:nvSpPr>
        <p:spPr/>
        <p:txBody>
          <a:bodyPr/>
          <a:lstStyle/>
          <a:p>
            <a:pPr lvl="0"/>
            <a:fld id="{CA348888-F454-4AD2-BA62-3AF29D9807C0}" type="datetime1">
              <a:rPr lang="ko-KR" altLang="en-US"/>
              <a:pPr lvl="0"/>
              <a:t>2019-01-22</a:t>
            </a:fld>
            <a:endParaRPr lang="ko-KR" altLang="en-US"/>
          </a:p>
        </p:txBody>
      </p:sp>
      <p:sp>
        <p:nvSpPr>
          <p:cNvPr id="4" name="フッタプレースホルダー 4"/>
          <p:cNvSpPr>
            <a:spLocks noGrp="1"/>
          </p:cNvSpPr>
          <p:nvPr>
            <p:ph type="ftr" sz="quarter" idx="11"/>
          </p:nvPr>
        </p:nvSpPr>
        <p:spPr/>
        <p:txBody>
          <a:bodyPr/>
          <a:lstStyle/>
          <a:p>
            <a:pPr lvl="0"/>
            <a:endParaRPr lang="ko-KR" altLang="en-US"/>
          </a:p>
        </p:txBody>
      </p:sp>
      <p:sp>
        <p:nvSpPr>
          <p:cNvPr id="5"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目次" type="clipArtAndTx" preserve="1">
  <p:cSld name="目次">
    <p:spTree>
      <p:nvGrpSpPr>
        <p:cNvPr id="1" name=""/>
        <p:cNvGrpSpPr/>
        <p:nvPr/>
      </p:nvGrpSpPr>
      <p:grpSpPr>
        <a:xfrm>
          <a:off x="0" y="0"/>
          <a:ext cx="0" cy="0"/>
          <a:chOff x="0" y="0"/>
          <a:chExt cx="0" cy="0"/>
        </a:xfrm>
      </p:grpSpPr>
      <p:sp>
        <p:nvSpPr>
          <p:cNvPr id="2" name="タイトル 1"/>
          <p:cNvSpPr>
            <a:spLocks noGrp="1"/>
          </p:cNvSpPr>
          <p:nvPr>
            <p:ph type="title"/>
          </p:nvPr>
        </p:nvSpPr>
        <p:spPr>
          <a:xfrm>
            <a:off x="457406" y="274763"/>
            <a:ext cx="8233321" cy="1143521"/>
          </a:xfrm>
        </p:spPr>
        <p:txBody>
          <a:bodyPr/>
          <a:lstStyle>
            <a:lvl1pPr>
              <a:defRPr/>
            </a:lvl1pPr>
          </a:lstStyle>
          <a:p>
            <a:pPr lvl="0"/>
            <a:r>
              <a:rPr lang="ko-KR" altLang="en-US"/>
              <a:t>マスタータイトルスタイルの編集</a:t>
            </a:r>
          </a:p>
        </p:txBody>
      </p:sp>
      <p:sp>
        <p:nvSpPr>
          <p:cNvPr id="8" name="テキストプレースホルダー 7"/>
          <p:cNvSpPr>
            <a:spLocks noGrp="1"/>
          </p:cNvSpPr>
          <p:nvPr>
            <p:ph type="body" sz="quarter" idx="14" hasCustomPrompt="1"/>
          </p:nvPr>
        </p:nvSpPr>
        <p:spPr>
          <a:xfrm>
            <a:off x="2144077" y="2215573"/>
            <a:ext cx="4859963" cy="3216153"/>
          </a:xfrm>
        </p:spPr>
        <p:txBody>
          <a:bodyPr>
            <a:normAutofit/>
          </a:bodyPr>
          <a:lstStyle>
            <a:lvl1pPr>
              <a:lnSpc>
                <a:spcPct val="150000"/>
              </a:lnSpc>
              <a:defRPr sz="2400"/>
            </a:lvl1pPr>
          </a:lstStyle>
          <a:p>
            <a:pPr lvl="0"/>
            <a:r>
              <a:rPr lang="ko-KR" altLang="en-US"/>
              <a:t>第1レベル目次</a:t>
            </a:r>
          </a:p>
          <a:p>
            <a:pPr lvl="0"/>
            <a:r>
              <a:rPr lang="ko-KR" altLang="en-US"/>
              <a:t>第2レベル目次</a:t>
            </a:r>
          </a:p>
          <a:p>
            <a:pPr lvl="0"/>
            <a:r>
              <a:rPr lang="ko-KR" altLang="en-US"/>
              <a:t>第3レベル目次</a:t>
            </a:r>
          </a:p>
          <a:p>
            <a:pPr lvl="0"/>
            <a:r>
              <a:rPr lang="ko-KR" altLang="en-US"/>
              <a:t>第4レベル目次</a:t>
            </a:r>
          </a:p>
          <a:p>
            <a:pPr lvl="0"/>
            <a:r>
              <a:rPr lang="ko-KR" altLang="en-US"/>
              <a:t>第5レベル目次</a:t>
            </a:r>
          </a:p>
        </p:txBody>
      </p:sp>
      <p:sp>
        <p:nvSpPr>
          <p:cNvPr id="4" name="日付プレースホルダー 3"/>
          <p:cNvSpPr>
            <a:spLocks noGrp="1"/>
          </p:cNvSpPr>
          <p:nvPr>
            <p:ph type="dt" sz="half" idx="10"/>
          </p:nvPr>
        </p:nvSpPr>
        <p:spPr/>
        <p:txBody>
          <a:bodyPr/>
          <a:lstStyle/>
          <a:p>
            <a:pPr lvl="0"/>
            <a:fld id="{956FEC12-A4C9-4837-AF94-AD867782C04C}"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縦書きタイトル/本文" type="vertTitleAndTx" preserve="1">
  <p:cSld name="縦書きタイトル/本文">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32397" y="274763"/>
            <a:ext cx="2058330" cy="5854194"/>
          </a:xfrm>
        </p:spPr>
        <p:txBody>
          <a:bodyPr vert="eaVert"/>
          <a:lstStyle/>
          <a:p>
            <a:pPr lvl="0"/>
            <a:r>
              <a:rPr lang="ko-KR" altLang="en-US"/>
              <a:t>マスタータイトルスタイルの編集</a:t>
            </a:r>
          </a:p>
        </p:txBody>
      </p:sp>
      <p:sp>
        <p:nvSpPr>
          <p:cNvPr id="3" name="縦書きテキストプレースホルダー 2"/>
          <p:cNvSpPr>
            <a:spLocks noGrp="1"/>
          </p:cNvSpPr>
          <p:nvPr>
            <p:ph type="body" orient="vert" idx="1"/>
          </p:nvPr>
        </p:nvSpPr>
        <p:spPr>
          <a:xfrm>
            <a:off x="457406" y="274763"/>
            <a:ext cx="6022522" cy="5854194"/>
          </a:xfrm>
        </p:spPr>
        <p:txBody>
          <a:bodyPr vert="eaVert"/>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10"/>
          </p:nvPr>
        </p:nvSpPr>
        <p:spPr/>
        <p:txBody>
          <a:bodyPr/>
          <a:lstStyle/>
          <a:p>
            <a:pPr lvl="0"/>
            <a:fld id="{957F84A3-4F29-4053-ACFD-1BAF2D3F140C}"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内容" type="obj" preserve="1">
  <p:cSld name="タイトル/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idx="1"/>
          </p:nvPr>
        </p:nvSpPr>
        <p:spPr/>
        <p:txBody>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10"/>
          </p:nvPr>
        </p:nvSpPr>
        <p:spPr/>
        <p:txBody>
          <a:bodyPr/>
          <a:lstStyle/>
          <a:p>
            <a:pPr lvl="0"/>
            <a:fld id="{4953836A-82A3-4C8B-9D31-CD724F3673ED}"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なし" type="blank" preserve="1">
  <p:cSld name="なし">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p>
            <a:pPr lvl="0"/>
            <a:fld id="{AD2EBAF6-36D0-4DD8-B695-D4C1B37E35D6}" type="datetime1">
              <a:rPr lang="ko-KR" altLang="en-US"/>
              <a:pPr lvl="0"/>
              <a:t>2019-01-22</a:t>
            </a:fld>
            <a:endParaRPr lang="ko-KR" altLang="en-US"/>
          </a:p>
        </p:txBody>
      </p:sp>
      <p:sp>
        <p:nvSpPr>
          <p:cNvPr id="3" name="フッタプレースホルダー 4"/>
          <p:cNvSpPr>
            <a:spLocks noGrp="1"/>
          </p:cNvSpPr>
          <p:nvPr>
            <p:ph type="ftr" sz="quarter" idx="11"/>
          </p:nvPr>
        </p:nvSpPr>
        <p:spPr/>
        <p:txBody>
          <a:bodyPr/>
          <a:lstStyle/>
          <a:p>
            <a:pPr lvl="0"/>
            <a:endParaRPr lang="ko-KR" altLang="en-US"/>
          </a:p>
        </p:txBody>
      </p:sp>
      <p:sp>
        <p:nvSpPr>
          <p:cNvPr id="4"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セクション見出し"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639" y="4408910"/>
            <a:ext cx="7775914" cy="1362696"/>
          </a:xfrm>
        </p:spPr>
        <p:txBody>
          <a:bodyPr anchor="t"/>
          <a:lstStyle>
            <a:lvl1pPr algn="l">
              <a:defRPr sz="4000" b="1" cap="all"/>
            </a:lvl1pPr>
          </a:lstStyle>
          <a:p>
            <a:pPr lvl="0"/>
            <a:r>
              <a:rPr lang="ko-KR" altLang="en-US"/>
              <a:t>マスタータイトルスタイルの編集</a:t>
            </a:r>
          </a:p>
        </p:txBody>
      </p:sp>
      <p:sp>
        <p:nvSpPr>
          <p:cNvPr id="3" name="テキストプレースホルダー 2"/>
          <p:cNvSpPr>
            <a:spLocks noGrp="1"/>
          </p:cNvSpPr>
          <p:nvPr>
            <p:ph type="body" idx="1"/>
          </p:nvPr>
        </p:nvSpPr>
        <p:spPr>
          <a:xfrm>
            <a:off x="722639" y="2908039"/>
            <a:ext cx="7775914" cy="150087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マスターテキストスタイルの編集</a:t>
            </a:r>
          </a:p>
        </p:txBody>
      </p:sp>
      <p:sp>
        <p:nvSpPr>
          <p:cNvPr id="4" name="日付プレースホルダー 3"/>
          <p:cNvSpPr>
            <a:spLocks noGrp="1"/>
          </p:cNvSpPr>
          <p:nvPr>
            <p:ph type="dt" sz="half" idx="10"/>
          </p:nvPr>
        </p:nvSpPr>
        <p:spPr/>
        <p:txBody>
          <a:bodyPr/>
          <a:lstStyle/>
          <a:p>
            <a:pPr lvl="0"/>
            <a:fld id="{60728D28-603B-4EFC-80F8-17E5E9107035}"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2つの内容" type="twoObj" preserve="1">
  <p:cSld name="タイトル/2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half" idx="1"/>
          </p:nvPr>
        </p:nvSpPr>
        <p:spPr>
          <a:xfrm>
            <a:off x="457406" y="1600930"/>
            <a:ext cx="4040426" cy="45280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28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half" idx="2"/>
          </p:nvPr>
        </p:nvSpPr>
        <p:spPr>
          <a:xfrm>
            <a:off x="4650301" y="1600930"/>
            <a:ext cx="4040426" cy="45280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28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日付プレースホルダー 3"/>
          <p:cNvSpPr>
            <a:spLocks noGrp="1"/>
          </p:cNvSpPr>
          <p:nvPr>
            <p:ph type="dt" sz="half" idx="10"/>
          </p:nvPr>
        </p:nvSpPr>
        <p:spPr/>
        <p:txBody>
          <a:bodyPr/>
          <a:lstStyle/>
          <a:p>
            <a:pPr lvl="0"/>
            <a:fld id="{A27A1F4E-0809-4239-8034-C38E431DAF92}" type="datetime1">
              <a:rPr lang="ko-KR" altLang="en-US"/>
              <a:pPr lvl="0"/>
              <a:t>2019-01-22</a:t>
            </a:fld>
            <a:endParaRPr lang="ko-KR" altLang="en-US"/>
          </a:p>
        </p:txBody>
      </p:sp>
      <p:sp>
        <p:nvSpPr>
          <p:cNvPr id="6" name="フッタプレースホルダー 4"/>
          <p:cNvSpPr>
            <a:spLocks noGrp="1"/>
          </p:cNvSpPr>
          <p:nvPr>
            <p:ph type="ftr" sz="quarter" idx="11"/>
          </p:nvPr>
        </p:nvSpPr>
        <p:spPr/>
        <p:txBody>
          <a:bodyPr/>
          <a:lstStyle/>
          <a:p>
            <a:pPr lvl="0"/>
            <a:endParaRPr lang="ko-KR" altLang="en-US"/>
          </a:p>
        </p:txBody>
      </p:sp>
      <p:sp>
        <p:nvSpPr>
          <p:cNvPr id="7"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タイトルのみ"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日付プレースホルダー 3"/>
          <p:cNvSpPr>
            <a:spLocks noGrp="1"/>
          </p:cNvSpPr>
          <p:nvPr>
            <p:ph type="dt" sz="half" idx="10"/>
          </p:nvPr>
        </p:nvSpPr>
        <p:spPr/>
        <p:txBody>
          <a:bodyPr/>
          <a:lstStyle/>
          <a:p>
            <a:pPr lvl="0"/>
            <a:fld id="{5E0DA496-7307-4E8B-88DE-CB97B48BAB6F}" type="datetime1">
              <a:rPr lang="ko-KR" altLang="en-US"/>
              <a:pPr lvl="0"/>
              <a:t>2019-01-22</a:t>
            </a:fld>
            <a:endParaRPr lang="ko-KR" altLang="en-US"/>
          </a:p>
        </p:txBody>
      </p:sp>
      <p:sp>
        <p:nvSpPr>
          <p:cNvPr id="4" name="フッタプレースホルダー 4"/>
          <p:cNvSpPr>
            <a:spLocks noGrp="1"/>
          </p:cNvSpPr>
          <p:nvPr>
            <p:ph type="ftr" sz="quarter" idx="11"/>
          </p:nvPr>
        </p:nvSpPr>
        <p:spPr/>
        <p:txBody>
          <a:bodyPr/>
          <a:lstStyle/>
          <a:p>
            <a:pPr lvl="0"/>
            <a:endParaRPr lang="ko-KR" altLang="en-US"/>
          </a:p>
        </p:txBody>
      </p:sp>
      <p:sp>
        <p:nvSpPr>
          <p:cNvPr id="5"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タイトル/表" type="tbl" preserve="1">
  <p:cSld name="タイトル/表">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表プレースホルダー 2"/>
          <p:cNvSpPr>
            <a:spLocks noGrp="1" noTextEdit="1"/>
          </p:cNvSpPr>
          <p:nvPr>
            <p:ph type="tbl" sz="quarter" idx="13"/>
          </p:nvPr>
        </p:nvSpPr>
        <p:spPr>
          <a:xfrm>
            <a:off x="456234" y="1643812"/>
            <a:ext cx="8233321" cy="4527264"/>
          </a:xfrm>
        </p:spPr>
        <p:txBody>
          <a:bodyPr/>
          <a:lstStyle>
            <a:lvl1pPr>
              <a:buNone/>
              <a:defRPr/>
            </a:lvl1pPr>
          </a:lstStyle>
          <a:p>
            <a:pPr lvl="0"/>
            <a:r>
              <a:rPr lang="ko-KR" altLang="en-US"/>
              <a:t>表を追加するには、アイコンをクリックしてください。</a:t>
            </a:r>
          </a:p>
        </p:txBody>
      </p:sp>
      <p:sp>
        <p:nvSpPr>
          <p:cNvPr id="4" name="日付プレースホルダー 3"/>
          <p:cNvSpPr>
            <a:spLocks noGrp="1"/>
          </p:cNvSpPr>
          <p:nvPr>
            <p:ph type="dt" sz="half" idx="10"/>
          </p:nvPr>
        </p:nvSpPr>
        <p:spPr/>
        <p:txBody>
          <a:bodyPr/>
          <a:lstStyle/>
          <a:p>
            <a:pPr lvl="0"/>
            <a:fld id="{58721E90-850C-410B-8B89-8394F580CFDA}" type="datetime1">
              <a:rPr lang="ko-KR" altLang="en-US"/>
              <a:pPr lvl="0"/>
              <a:t>2019-01-22</a:t>
            </a:fld>
            <a:endParaRPr lang="ko-KR" altLang="en-US"/>
          </a:p>
        </p:txBody>
      </p:sp>
      <p:sp>
        <p:nvSpPr>
          <p:cNvPr id="5" name="フッタプレースホルダー 4"/>
          <p:cNvSpPr>
            <a:spLocks noGrp="1"/>
          </p:cNvSpPr>
          <p:nvPr>
            <p:ph type="ftr" sz="quarter" idx="11"/>
          </p:nvPr>
        </p:nvSpPr>
        <p:spPr/>
        <p:txBody>
          <a:bodyPr/>
          <a:lstStyle/>
          <a:p>
            <a:pPr lvl="0"/>
            <a:endParaRPr lang="ko-KR" altLang="en-US"/>
          </a:p>
        </p:txBody>
      </p:sp>
      <p:sp>
        <p:nvSpPr>
          <p:cNvPr id="6"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4つの内容" type="fourObj" preserve="1">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406" y="1600930"/>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50301" y="1600930"/>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6234" y="3986037"/>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9129" y="3986037"/>
            <a:ext cx="4040426" cy="219700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5ACE7E28-9336-4363-8674-B91477D8F243}" type="datetime1">
              <a:rPr lang="ko-KR" altLang="en-US"/>
              <a:pPr lvl="0"/>
              <a:t>2019-01-22</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6157" y="6359227"/>
            <a:ext cx="2134576" cy="365273"/>
          </a:xfrm>
          <a:noFill/>
          <a:ln w="25400" cap="flat" cmpd="sng" algn="ctr">
            <a:noFill/>
            <a:prstDash val="solid"/>
            <a:round/>
          </a:ln>
        </p:spPr>
        <p:txBody>
          <a:bodyPr vert="horz" wrap="square" lIns="89994" tIns="46783" rIns="89994" bIns="46783" anchor="ctr">
            <a:noAutofit/>
          </a:bodyPr>
          <a:lstStyle/>
          <a:p>
            <a:pPr marL="0" lvl="0" indent="0" algn="r" defTabSz="900111">
              <a:lnSpc>
                <a:spcPct val="100000"/>
              </a:lnSpc>
              <a:spcBef>
                <a:spcPct val="0"/>
              </a:spcBef>
              <a:spcAft>
                <a:spcPct val="0"/>
              </a:spcAft>
              <a:buClr>
                <a:srgbClr val="000000">
                  <a:alpha val="100000"/>
                </a:srgbClr>
              </a:buClr>
              <a:buSzPct val="100000"/>
              <a:buNone/>
            </a:pPr>
            <a:fld id="{3F01DB34-DAB2-451D-8160-1F7048C33B57}" type="slidenum">
              <a:rPr lang="ja-JP" altLang="en-US" sz="1200" b="0" i="0" spc="5">
                <a:solidFill>
                  <a:srgbClr val="898989">
                    <a:alpha val="100000"/>
                  </a:srgbClr>
                </a:solidFill>
                <a:latin typeface="Calibri"/>
                <a:ea typeface="ＭＳ Ｐゴシック"/>
                <a:cs typeface="+mn-cs"/>
                <a:sym typeface="Wingdings"/>
              </a:rPr>
              <a:pPr marL="0" lvl="0" indent="0" algn="r" defTabSz="900111">
                <a:lnSpc>
                  <a:spcPct val="100000"/>
                </a:lnSpc>
                <a:spcBef>
                  <a:spcPct val="0"/>
                </a:spcBef>
                <a:spcAft>
                  <a:spcPct val="0"/>
                </a:spcAft>
                <a:buClr>
                  <a:srgbClr val="000000">
                    <a:alpha val="100000"/>
                  </a:srgbClr>
                </a:buClr>
                <a:buSzPct val="100000"/>
                <a:buNone/>
              </a:pPr>
              <a:t>‹#›</a:t>
            </a:fld>
            <a:r>
              <a:rPr lang="ja-JP" altLang="en-US" sz="1200" b="0" i="0" spc="5">
                <a:solidFill>
                  <a:srgbClr val="898989">
                    <a:alpha val="100000"/>
                  </a:srgbClr>
                </a:solidFill>
                <a:latin typeface="Calibri"/>
                <a:ea typeface="ＭＳ Ｐゴシック"/>
                <a:cs typeface="+mn-cs"/>
                <a:sym typeface="Wingdings"/>
              </a:rPr>
              <a:t>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画像/説明" type="picTx" preserve="1">
  <p:cSld name="画像/説明">
    <p:spTree>
      <p:nvGrpSpPr>
        <p:cNvPr id="1" name=""/>
        <p:cNvGrpSpPr/>
        <p:nvPr/>
      </p:nvGrpSpPr>
      <p:grpSpPr>
        <a:xfrm>
          <a:off x="0" y="0"/>
          <a:ext cx="0" cy="0"/>
          <a:chOff x="0" y="0"/>
          <a:chExt cx="0" cy="0"/>
        </a:xfrm>
      </p:grpSpPr>
      <p:sp>
        <p:nvSpPr>
          <p:cNvPr id="2" name="タイトル 1"/>
          <p:cNvSpPr>
            <a:spLocks noGrp="1"/>
          </p:cNvSpPr>
          <p:nvPr>
            <p:ph type="title"/>
          </p:nvPr>
        </p:nvSpPr>
        <p:spPr>
          <a:xfrm>
            <a:off x="1793098" y="4802790"/>
            <a:ext cx="5488880" cy="566996"/>
          </a:xfrm>
        </p:spPr>
        <p:txBody>
          <a:bodyPr anchor="b"/>
          <a:lstStyle>
            <a:lvl1pPr algn="l">
              <a:defRPr sz="2000" b="1"/>
            </a:lvl1pPr>
          </a:lstStyle>
          <a:p>
            <a:pPr lvl="0"/>
            <a:r>
              <a:rPr lang="ko-KR" altLang="en-US"/>
              <a:t>マスタータイトルスタイルの編集</a:t>
            </a:r>
          </a:p>
        </p:txBody>
      </p:sp>
      <p:sp>
        <p:nvSpPr>
          <p:cNvPr id="3" name="画像プレースホルダー 2"/>
          <p:cNvSpPr>
            <a:spLocks noGrp="1" noTextEdit="1"/>
          </p:cNvSpPr>
          <p:nvPr>
            <p:ph type="pic" idx="1"/>
          </p:nvPr>
        </p:nvSpPr>
        <p:spPr>
          <a:xfrm>
            <a:off x="1793098" y="613054"/>
            <a:ext cx="5488880" cy="411667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ko-KR" altLang="en-US"/>
              <a:t>画像を追加するには、アイコンをクリックしてください。</a:t>
            </a:r>
          </a:p>
        </p:txBody>
      </p:sp>
      <p:sp>
        <p:nvSpPr>
          <p:cNvPr id="4" name="テキストプレースホルダー 3"/>
          <p:cNvSpPr>
            <a:spLocks noGrp="1"/>
          </p:cNvSpPr>
          <p:nvPr>
            <p:ph type="body" sz="half" idx="2"/>
          </p:nvPr>
        </p:nvSpPr>
        <p:spPr>
          <a:xfrm>
            <a:off x="1793098" y="5369786"/>
            <a:ext cx="5488880" cy="80522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a:t>マスターテキストスタイルの編集</a:t>
            </a:r>
          </a:p>
        </p:txBody>
      </p:sp>
      <p:sp>
        <p:nvSpPr>
          <p:cNvPr id="5" name="日付プレースホルダー 3"/>
          <p:cNvSpPr>
            <a:spLocks noGrp="1"/>
          </p:cNvSpPr>
          <p:nvPr>
            <p:ph type="dt" sz="half" idx="10"/>
          </p:nvPr>
        </p:nvSpPr>
        <p:spPr/>
        <p:txBody>
          <a:bodyPr/>
          <a:lstStyle/>
          <a:p>
            <a:pPr lvl="0"/>
            <a:fld id="{5ACE7E28-9336-4363-8674-B91477D8F243}" type="datetime1">
              <a:rPr lang="ko-KR" altLang="en-US"/>
              <a:pPr lvl="0"/>
              <a:t>2019-01-22</a:t>
            </a:fld>
            <a:endParaRPr lang="ko-KR" altLang="en-US"/>
          </a:p>
        </p:txBody>
      </p:sp>
      <p:sp>
        <p:nvSpPr>
          <p:cNvPr id="6" name="フッタプレースホルダー 4"/>
          <p:cNvSpPr>
            <a:spLocks noGrp="1"/>
          </p:cNvSpPr>
          <p:nvPr>
            <p:ph type="ftr" sz="quarter" idx="11"/>
          </p:nvPr>
        </p:nvSpPr>
        <p:spPr/>
        <p:txBody>
          <a:bodyPr/>
          <a:lstStyle/>
          <a:p>
            <a:pPr lvl="0"/>
            <a:endParaRPr lang="ko-KR" altLang="en-US"/>
          </a:p>
        </p:txBody>
      </p:sp>
      <p:sp>
        <p:nvSpPr>
          <p:cNvPr id="7" name="スライド番号プレースホルダー 5"/>
          <p:cNvSpPr>
            <a:spLocks noGrp="1"/>
          </p:cNvSpPr>
          <p:nvPr>
            <p:ph type="sldNum" sz="quarter" idx="12"/>
          </p:nvPr>
        </p:nvSpPr>
        <p:spPr/>
        <p:txBody>
          <a:bodyPr/>
          <a:lstStyle/>
          <a:p>
            <a:pPr lvl="0"/>
            <a:fld id="{AD22CD3B-FDDF-4998-970C-76E6E0BEC65F}" type="slidenum">
              <a:rPr lang="ko-KR" altLang="en-US"/>
              <a:pPr lvl="0"/>
              <a:t>‹#›</a:t>
            </a:fld>
            <a:endParaRPr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JUST Slide">
    <p:bg>
      <p:bgPr>
        <a:blipFill rotWithShape="1">
          <a:blip r:embed="rId14">
            <a:alphaModFix/>
            <a:lum/>
          </a:blip>
          <a:stretch>
            <a:fillRect/>
          </a:stretch>
        </a:blipFill>
        <a:effectLst/>
      </p:bgPr>
    </p:bg>
    <p:spTree>
      <p:nvGrpSpPr>
        <p:cNvPr id="1" name=""/>
        <p:cNvGrpSpPr/>
        <p:nvPr/>
      </p:nvGrpSpPr>
      <p:grpSpPr>
        <a:xfrm>
          <a:off x="0" y="0"/>
          <a:ext cx="0" cy="0"/>
          <a:chOff x="0" y="0"/>
          <a:chExt cx="0" cy="0"/>
        </a:xfrm>
      </p:grpSpPr>
      <p:sp>
        <p:nvSpPr>
          <p:cNvPr id="2" name="タイトルプレースホルダー 1"/>
          <p:cNvSpPr>
            <a:spLocks noGrp="1"/>
          </p:cNvSpPr>
          <p:nvPr>
            <p:ph type="title"/>
          </p:nvPr>
        </p:nvSpPr>
        <p:spPr>
          <a:xfrm>
            <a:off x="457406" y="274763"/>
            <a:ext cx="8233321" cy="1143521"/>
          </a:xfrm>
          <a:prstGeom prst="rect">
            <a:avLst/>
          </a:prstGeom>
        </p:spPr>
        <p:txBody>
          <a:bodyPr vert="horz" lIns="91440" tIns="45720" rIns="91440" bIns="45720" anchor="ctr">
            <a:normAutofit/>
          </a:bodyPr>
          <a:lstStyle/>
          <a:p>
            <a:pPr lvl="0"/>
            <a:r>
              <a:rPr lang="ko-KR" altLang="en-US"/>
              <a:t>マスタータイトルスタイルの編集</a:t>
            </a:r>
          </a:p>
        </p:txBody>
      </p:sp>
      <p:sp>
        <p:nvSpPr>
          <p:cNvPr id="3" name="テキストプレースホルダー 2"/>
          <p:cNvSpPr>
            <a:spLocks noGrp="1"/>
          </p:cNvSpPr>
          <p:nvPr>
            <p:ph type="body" idx="1"/>
          </p:nvPr>
        </p:nvSpPr>
        <p:spPr>
          <a:xfrm>
            <a:off x="457406" y="1600930"/>
            <a:ext cx="8233321" cy="4528028"/>
          </a:xfrm>
          <a:prstGeom prst="rect">
            <a:avLst/>
          </a:prstGeom>
        </p:spPr>
        <p:txBody>
          <a:bodyPr vert="horz" lIns="91440" tIns="45720" rIns="91440" bIns="45720">
            <a:normAutofit/>
          </a:body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日付プレースホルダー 3"/>
          <p:cNvSpPr>
            <a:spLocks noGrp="1"/>
          </p:cNvSpPr>
          <p:nvPr>
            <p:ph type="dt" sz="half" idx="2"/>
          </p:nvPr>
        </p:nvSpPr>
        <p:spPr>
          <a:xfrm>
            <a:off x="457406" y="6359250"/>
            <a:ext cx="2134564" cy="365291"/>
          </a:xfrm>
          <a:prstGeom prst="rect">
            <a:avLst/>
          </a:prstGeom>
        </p:spPr>
        <p:txBody>
          <a:bodyPr vert="horz" lIns="91440" tIns="45720" rIns="91440" bIns="45720" anchor="ctr"/>
          <a:lstStyle>
            <a:lvl1pPr algn="l">
              <a:defRPr sz="1200">
                <a:solidFill>
                  <a:schemeClr val="tx1">
                    <a:tint val="75000"/>
                  </a:schemeClr>
                </a:solidFill>
              </a:defRPr>
            </a:lvl1pPr>
          </a:lstStyle>
          <a:p>
            <a:pPr lvl="0"/>
            <a:fld id="{D422D86A-5F52-4165-8473-F1B836277586}" type="datetime1">
              <a:rPr lang="ko-KR" altLang="en-US"/>
              <a:pPr lvl="0"/>
              <a:t>2019-01-22</a:t>
            </a:fld>
            <a:endParaRPr lang="ko-KR" altLang="en-US"/>
          </a:p>
        </p:txBody>
      </p:sp>
      <p:sp>
        <p:nvSpPr>
          <p:cNvPr id="5" name="フッタプレースホルダー 4"/>
          <p:cNvSpPr>
            <a:spLocks noGrp="1"/>
          </p:cNvSpPr>
          <p:nvPr>
            <p:ph type="ftr" sz="quarter" idx="3"/>
          </p:nvPr>
        </p:nvSpPr>
        <p:spPr>
          <a:xfrm>
            <a:off x="3125612" y="6359250"/>
            <a:ext cx="2896909" cy="365291"/>
          </a:xfrm>
          <a:prstGeom prst="rect">
            <a:avLst/>
          </a:prstGeom>
        </p:spPr>
        <p:txBody>
          <a:bodyPr vert="horz" lIns="91440" tIns="45720" rIns="91440" bIns="45720" anchor="ctr"/>
          <a:lstStyle>
            <a:lvl1pPr algn="ctr">
              <a:defRPr sz="1200">
                <a:solidFill>
                  <a:schemeClr val="tx1">
                    <a:tint val="75000"/>
                  </a:schemeClr>
                </a:solidFill>
              </a:defRPr>
            </a:lvl1pPr>
          </a:lstStyle>
          <a:p>
            <a:pPr lvl="0"/>
            <a:endParaRPr lang="ko-KR" altLang="en-US"/>
          </a:p>
        </p:txBody>
      </p:sp>
      <p:sp>
        <p:nvSpPr>
          <p:cNvPr id="6" name="スライド番号プレースホルダー 5"/>
          <p:cNvSpPr>
            <a:spLocks noGrp="1"/>
          </p:cNvSpPr>
          <p:nvPr>
            <p:ph type="sldNum" sz="quarter" idx="4"/>
          </p:nvPr>
        </p:nvSpPr>
        <p:spPr>
          <a:xfrm>
            <a:off x="6556157" y="6359227"/>
            <a:ext cx="2134576" cy="365273"/>
          </a:xfrm>
          <a:prstGeom prst="rect">
            <a:avLst/>
          </a:prstGeom>
          <a:noFill/>
          <a:ln w="25400" cap="flat" cmpd="sng" algn="ctr">
            <a:noFill/>
            <a:prstDash val="solid"/>
            <a:round/>
          </a:ln>
        </p:spPr>
        <p:txBody>
          <a:bodyPr vert="horz" wrap="square" lIns="89994" tIns="46783" rIns="89994" bIns="46783" anchor="ctr">
            <a:noAutofit/>
          </a:bodyPr>
          <a:lstStyle>
            <a:lvl1pPr algn="r">
              <a:defRPr sz="1200">
                <a:solidFill>
                  <a:schemeClr val="tx1">
                    <a:tint val="75000"/>
                  </a:schemeClr>
                </a:solidFill>
              </a:defRPr>
            </a:lvl1pPr>
          </a:lstStyle>
          <a:p>
            <a:pPr marL="0" lvl="0" indent="0" algn="r" defTabSz="900111">
              <a:lnSpc>
                <a:spcPct val="100000"/>
              </a:lnSpc>
              <a:spcBef>
                <a:spcPct val="0"/>
              </a:spcBef>
              <a:spcAft>
                <a:spcPct val="0"/>
              </a:spcAft>
              <a:buClr>
                <a:srgbClr val="000000">
                  <a:alpha val="100000"/>
                </a:srgbClr>
              </a:buClr>
              <a:buSzPct val="100000"/>
              <a:buNone/>
            </a:pPr>
            <a:fld id="{3F01DB34-DAB2-451D-8160-1F7048C33B57}" type="slidenum">
              <a:rPr lang="ja-JP" altLang="en-US" sz="1200" b="0" i="0" spc="5">
                <a:solidFill>
                  <a:srgbClr val="898989">
                    <a:alpha val="100000"/>
                  </a:srgbClr>
                </a:solidFill>
                <a:latin typeface="Calibri"/>
                <a:ea typeface="ＭＳ Ｐゴシック"/>
                <a:cs typeface="+mn-cs"/>
                <a:sym typeface="Wingdings"/>
              </a:rPr>
              <a:pPr marL="0" lvl="0" indent="0" algn="r" defTabSz="900111">
                <a:lnSpc>
                  <a:spcPct val="100000"/>
                </a:lnSpc>
                <a:spcBef>
                  <a:spcPct val="0"/>
                </a:spcBef>
                <a:spcAft>
                  <a:spcPct val="0"/>
                </a:spcAft>
                <a:buClr>
                  <a:srgbClr val="000000">
                    <a:alpha val="100000"/>
                  </a:srgbClr>
                </a:buClr>
                <a:buSzPct val="100000"/>
                <a:buNone/>
              </a:pPr>
              <a:t>‹#›</a:t>
            </a:fld>
            <a:r>
              <a:rPr lang="ja-JP" altLang="en-US" sz="1200" b="0" i="0" spc="5">
                <a:solidFill>
                  <a:srgbClr val="898989">
                    <a:alpha val="100000"/>
                  </a:srgbClr>
                </a:solidFill>
                <a:latin typeface="Calibri"/>
                <a:ea typeface="ＭＳ Ｐゴシック"/>
                <a:cs typeface="+mn-cs"/>
                <a:sym typeface="Wingdings"/>
              </a:rPr>
              <a:t>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latinLnBrk="0" hangingPunct="1">
        <a:defRPr>
          <a:solidFill>
            <a:schemeClr val="tx2"/>
          </a:solidFill>
        </a:defRPr>
      </a:lvl2pPr>
      <a:lvl3pPr eaLnBrk="1" latinLnBrk="0" hangingPunct="1">
        <a:defRPr>
          <a:solidFill>
            <a:schemeClr val="tx2"/>
          </a:solidFill>
        </a:defRPr>
      </a:lvl3pPr>
      <a:lvl4pPr eaLnBrk="1" latinLnBrk="0" hangingPunct="1">
        <a:defRPr>
          <a:solidFill>
            <a:schemeClr val="tx2"/>
          </a:solidFill>
        </a:defRPr>
      </a:lvl4pPr>
      <a:lvl5pPr eaLnBrk="1" latinLnBrk="0" hangingPunct="1">
        <a:defRPr>
          <a:solidFill>
            <a:schemeClr val="tx2"/>
          </a:solidFill>
        </a:defRPr>
      </a:lvl5pPr>
      <a:lvl6pPr eaLnBrk="1" latinLnBrk="0" hangingPunct="1">
        <a:defRPr>
          <a:solidFill>
            <a:schemeClr val="tx2"/>
          </a:solidFill>
        </a:defRPr>
      </a:lvl6pPr>
      <a:lvl7pPr eaLnBrk="1" latinLnBrk="0" hangingPunct="1">
        <a:defRPr>
          <a:solidFill>
            <a:schemeClr val="tx2"/>
          </a:solidFill>
        </a:defRPr>
      </a:lvl7pPr>
      <a:lvl8pPr eaLnBrk="1" latinLnBrk="0" hangingPunct="1">
        <a:defRPr>
          <a:solidFill>
            <a:schemeClr val="tx2"/>
          </a:solidFill>
        </a:defRPr>
      </a:lvl8pPr>
      <a:lvl9pPr eaLnBrk="1" latinLnBrk="0" hangingPunct="1">
        <a:defRPr>
          <a:solidFill>
            <a:schemeClr val="tx2"/>
          </a:solidFill>
        </a:defRPr>
      </a:lvl9pPr>
    </p:titleStyle>
    <p:bodyStyle>
      <a:lvl1pPr marL="342900" indent="-342900" algn="l" defTabSz="9144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ko-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hyperlink" Target="http://www2.g-motty.com/catalo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opendata-portal.metro.tokyo.jp/www/contents/1491984329047/index.html" TargetMode="External"/><Relationship Id="rId2" Type="http://schemas.openxmlformats.org/officeDocument/2006/relationships/hyperlink" Target="http://www.coaido119.com/" TargetMode="Externa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hyperlink" Target="http://arcg.is/14qXXK?fbclid=IwAR3hq21fDfQn2w7DuuItDImirGJp2-Q3OAbgUwd3pCaoZfeYubt8OqgWQYA"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file:///\\&#20250;&#27941;&#33509;&#26494;QandA.pdf" TargetMode="Externa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絵 1" descr="07080020"/>
          <p:cNvPicPr/>
          <p:nvPr/>
        </p:nvPicPr>
        <p:blipFill rotWithShape="1">
          <a:blip r:embed="rId3">
            <a:lum/>
          </a:blip>
          <a:srcRect/>
          <a:stretch>
            <a:fillRect/>
          </a:stretch>
        </p:blipFill>
        <p:spPr>
          <a:xfrm>
            <a:off x="0" y="3430564"/>
            <a:ext cx="4574067" cy="3430564"/>
          </a:xfrm>
          <a:prstGeom prst="rect">
            <a:avLst/>
          </a:prstGeom>
          <a:noFill/>
          <a:ln w="25400" cap="flat" cmpd="sng" algn="ctr">
            <a:noFill/>
            <a:prstDash val="solid"/>
            <a:round/>
          </a:ln>
        </p:spPr>
      </p:pic>
      <p:pic>
        <p:nvPicPr>
          <p:cNvPr id="3" name="絵 2" descr="07150017"/>
          <p:cNvPicPr/>
          <p:nvPr/>
        </p:nvPicPr>
        <p:blipFill rotWithShape="1">
          <a:blip r:embed="rId4">
            <a:lum/>
          </a:blip>
          <a:srcRect/>
          <a:stretch>
            <a:fillRect/>
          </a:stretch>
        </p:blipFill>
        <p:spPr>
          <a:xfrm>
            <a:off x="4574067" y="3433414"/>
            <a:ext cx="4574067" cy="3433747"/>
          </a:xfrm>
          <a:prstGeom prst="rect">
            <a:avLst/>
          </a:prstGeom>
          <a:noFill/>
          <a:ln w="25400" cap="flat" cmpd="sng" algn="ctr">
            <a:noFill/>
            <a:prstDash val="solid"/>
            <a:round/>
          </a:ln>
        </p:spPr>
      </p:pic>
      <p:pic>
        <p:nvPicPr>
          <p:cNvPr id="4" name="絵 3" descr="07150039"/>
          <p:cNvPicPr/>
          <p:nvPr/>
        </p:nvPicPr>
        <p:blipFill rotWithShape="1">
          <a:blip r:embed="rId5">
            <a:lum/>
          </a:blip>
          <a:srcRect/>
          <a:stretch>
            <a:fillRect/>
          </a:stretch>
        </p:blipFill>
        <p:spPr>
          <a:xfrm>
            <a:off x="0" y="0"/>
            <a:ext cx="4574067" cy="3432128"/>
          </a:xfrm>
          <a:prstGeom prst="rect">
            <a:avLst/>
          </a:prstGeom>
          <a:noFill/>
          <a:ln w="25400" cap="flat" cmpd="sng" algn="ctr">
            <a:noFill/>
            <a:prstDash val="solid"/>
            <a:round/>
          </a:ln>
        </p:spPr>
      </p:pic>
      <p:sp>
        <p:nvSpPr>
          <p:cNvPr id="5" name="内容プレースホルダー 2"/>
          <p:cNvSpPr>
            <a:spLocks noGrp="1"/>
          </p:cNvSpPr>
          <p:nvPr>
            <p:ph sz="quarter" idx="1"/>
          </p:nvPr>
        </p:nvSpPr>
        <p:spPr>
          <a:xfrm>
            <a:off x="5150620" y="5663424"/>
            <a:ext cx="3997514" cy="1080018"/>
          </a:xfrm>
          <a:noFill/>
          <a:ln w="25400" cap="flat" cmpd="sng" algn="ctr">
            <a:noFill/>
            <a:prstDash val="solid"/>
            <a:round/>
          </a:ln>
        </p:spPr>
        <p:txBody>
          <a:bodyPr vert="horz" wrap="square" lIns="89994" tIns="46783" rIns="89994" bIns="46783" anchor="t">
            <a:noAutofit/>
          </a:bodyPr>
          <a:lstStyle/>
          <a:p>
            <a:pPr marL="360000" lvl="0" indent="-360000" algn="ctr" defTabSz="900111">
              <a:lnSpc>
                <a:spcPct val="100000"/>
              </a:lnSpc>
              <a:spcBef>
                <a:spcPct val="20000"/>
              </a:spcBef>
              <a:spcAft>
                <a:spcPct val="0"/>
              </a:spcAft>
              <a:buClr>
                <a:srgbClr val="000000">
                  <a:alpha val="100000"/>
                </a:srgbClr>
              </a:buClr>
              <a:buSzPct val="100000"/>
              <a:buNone/>
            </a:pPr>
            <a:r>
              <a:rPr lang="ja-JP" altLang="en-US" sz="2000" b="1" i="0" spc="5">
                <a:solidFill>
                  <a:srgbClr val="FFFFFF">
                    <a:alpha val="100000"/>
                  </a:srgbClr>
                </a:solidFill>
                <a:latin typeface="Times New Roman"/>
                <a:ea typeface="ＭＳ Ｐゴシック"/>
                <a:sym typeface="Wingdings"/>
              </a:rPr>
              <a:t>総務省地域情報化アドバイザー</a:t>
            </a:r>
          </a:p>
          <a:p>
            <a:pPr marL="360000" lvl="0" indent="-360000" algn="ctr" defTabSz="900111">
              <a:lnSpc>
                <a:spcPct val="100000"/>
              </a:lnSpc>
              <a:spcBef>
                <a:spcPct val="20000"/>
              </a:spcBef>
              <a:spcAft>
                <a:spcPct val="0"/>
              </a:spcAft>
              <a:buClr>
                <a:srgbClr val="000000">
                  <a:alpha val="100000"/>
                </a:srgbClr>
              </a:buClr>
              <a:buSzPct val="100000"/>
              <a:buNone/>
            </a:pPr>
            <a:r>
              <a:rPr lang="ja-JP" altLang="en-US" sz="2000" b="1" i="0" spc="5">
                <a:solidFill>
                  <a:srgbClr val="FFFFFF">
                    <a:alpha val="100000"/>
                  </a:srgbClr>
                </a:solidFill>
                <a:latin typeface="Times New Roman"/>
                <a:ea typeface="ＭＳ Ｐゴシック"/>
                <a:sym typeface="Wingdings"/>
              </a:rPr>
              <a:t>（室蘭市経済部　観光課長）</a:t>
            </a:r>
          </a:p>
          <a:p>
            <a:pPr marL="360000" lvl="0" indent="-360000" algn="ctr" defTabSz="900111">
              <a:lnSpc>
                <a:spcPct val="100000"/>
              </a:lnSpc>
              <a:spcBef>
                <a:spcPct val="20000"/>
              </a:spcBef>
              <a:spcAft>
                <a:spcPct val="0"/>
              </a:spcAft>
              <a:buClr>
                <a:srgbClr val="000000">
                  <a:alpha val="100000"/>
                </a:srgbClr>
              </a:buClr>
              <a:buSzPct val="100000"/>
              <a:buNone/>
            </a:pPr>
            <a:r>
              <a:rPr lang="ja-JP" altLang="en-US" sz="2000" b="1" i="0" spc="5">
                <a:solidFill>
                  <a:srgbClr val="FFFFFF">
                    <a:alpha val="100000"/>
                  </a:srgbClr>
                </a:solidFill>
                <a:latin typeface="Times New Roman"/>
                <a:ea typeface="ＭＳ Ｐゴシック"/>
                <a:sym typeface="Wingdings"/>
              </a:rPr>
              <a:t>丸田　之人</a:t>
            </a:r>
          </a:p>
        </p:txBody>
      </p:sp>
      <p:pic>
        <p:nvPicPr>
          <p:cNvPr id="6" name="絵 5" descr="07140006"/>
          <p:cNvPicPr/>
          <p:nvPr/>
        </p:nvPicPr>
        <p:blipFill rotWithShape="1">
          <a:blip r:embed="rId6">
            <a:lum/>
          </a:blip>
          <a:srcRect/>
          <a:stretch>
            <a:fillRect/>
          </a:stretch>
        </p:blipFill>
        <p:spPr>
          <a:xfrm>
            <a:off x="4574381" y="23"/>
            <a:ext cx="4574067" cy="3430564"/>
          </a:xfrm>
          <a:prstGeom prst="rect">
            <a:avLst/>
          </a:prstGeom>
          <a:noFill/>
          <a:ln w="25400" cap="flat" cmpd="sng" algn="ctr">
            <a:noFill/>
            <a:prstDash val="solid"/>
            <a:round/>
          </a:ln>
        </p:spPr>
      </p:pic>
      <p:pic>
        <p:nvPicPr>
          <p:cNvPr id="7" name="絵 6" descr="colorkujirans"/>
          <p:cNvPicPr/>
          <p:nvPr/>
        </p:nvPicPr>
        <p:blipFill rotWithShape="1">
          <a:blip r:embed="rId7">
            <a:lum/>
          </a:blip>
          <a:srcRect/>
          <a:stretch>
            <a:fillRect/>
          </a:stretch>
        </p:blipFill>
        <p:spPr>
          <a:xfrm>
            <a:off x="7831543" y="0"/>
            <a:ext cx="1316591" cy="1484990"/>
          </a:xfrm>
          <a:prstGeom prst="rect">
            <a:avLst/>
          </a:prstGeom>
          <a:noFill/>
          <a:ln w="25400" cap="flat" cmpd="sng" algn="ctr">
            <a:noFill/>
            <a:prstDash val="solid"/>
            <a:round/>
          </a:ln>
        </p:spPr>
      </p:pic>
      <p:sp>
        <p:nvSpPr>
          <p:cNvPr id="8" name="四角形 7"/>
          <p:cNvSpPr/>
          <p:nvPr/>
        </p:nvSpPr>
        <p:spPr>
          <a:xfrm>
            <a:off x="396815" y="2566264"/>
            <a:ext cx="8355131" cy="853190"/>
          </a:xfrm>
          <a:prstGeom prst="rect">
            <a:avLst/>
          </a:prstGeom>
          <a:noFill/>
          <a:ln w="25400" cap="flat" cmpd="sng" algn="ctr">
            <a:noFill/>
            <a:prstDash val="solid"/>
            <a:round/>
          </a:ln>
        </p:spPr>
        <p:txBody>
          <a:bodyPr vert="horz" wrap="square" lIns="92060" tIns="46002" rIns="92060" bIns="46002" anchor="b">
            <a:noAutofit/>
          </a:bodyPr>
          <a:lstStyle/>
          <a:p>
            <a:pPr marL="0" lvl="0" indent="0" algn="ctr" defTabSz="900111">
              <a:lnSpc>
                <a:spcPct val="100000"/>
              </a:lnSpc>
              <a:spcBef>
                <a:spcPct val="0"/>
              </a:spcBef>
              <a:spcAft>
                <a:spcPct val="0"/>
              </a:spcAft>
              <a:buClr>
                <a:srgbClr val="000000">
                  <a:alpha val="100000"/>
                </a:srgbClr>
              </a:buClr>
              <a:buSzPct val="100000"/>
              <a:buNone/>
            </a:pPr>
            <a:r>
              <a:rPr lang="ja-JP" altLang="en-US" sz="4400" b="1" spc="5">
                <a:solidFill>
                  <a:schemeClr val="bg1"/>
                </a:solidFill>
                <a:effectLst>
                  <a:outerShdw blurRad="38100" dist="38100" dir="2700000" algn="tl" rotWithShape="0">
                    <a:srgbClr val="000000">
                      <a:alpha val="40000"/>
                    </a:srgbClr>
                  </a:outerShdw>
                </a:effectLst>
                <a:latin typeface="Arial"/>
                <a:ea typeface="ＭＳ Ｐゴシック"/>
                <a:sym typeface="Wingdings"/>
              </a:rPr>
              <a:t>オープンデータの活用事例</a:t>
            </a:r>
            <a:endParaRPr lang="ja-JP" altLang="en-US" sz="4400" b="1" i="0" spc="5">
              <a:solidFill>
                <a:schemeClr val="bg1"/>
              </a:solidFill>
              <a:effectLst>
                <a:outerShdw blurRad="38100" dist="38100" dir="2700000" algn="tl" rotWithShape="0">
                  <a:srgbClr val="000000">
                    <a:alpha val="40000"/>
                  </a:srgbClr>
                </a:outerShdw>
              </a:effectLst>
              <a:latin typeface="Arial"/>
              <a:ea typeface="ＭＳ Ｐゴシック"/>
              <a:sym typeface="Wingdings"/>
            </a:endParaRPr>
          </a:p>
        </p:txBody>
      </p:sp>
      <p:pic>
        <p:nvPicPr>
          <p:cNvPr id="9" name="絵 8" descr="BY"/>
          <p:cNvPicPr/>
          <p:nvPr/>
        </p:nvPicPr>
        <p:blipFill rotWithShape="1">
          <a:blip r:embed="rId8">
            <a:lum/>
          </a:blip>
          <a:srcRect/>
          <a:stretch>
            <a:fillRect/>
          </a:stretch>
        </p:blipFill>
        <p:spPr>
          <a:xfrm>
            <a:off x="0" y="6332259"/>
            <a:ext cx="1470696" cy="517758"/>
          </a:xfrm>
          <a:prstGeom prst="rect">
            <a:avLst/>
          </a:prstGeom>
          <a:noFill/>
          <a:ln w="25400" cap="flat" cmpd="sng" algn="ctr">
            <a:noFill/>
            <a:prstDash val="solid"/>
            <a:round/>
          </a:ln>
        </p:spPr>
      </p:pic>
    </p:spTree>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p:cNvSpPr txBox="1">
            <a:spLocks noChangeArrowheads="1"/>
          </p:cNvSpPr>
          <p:nvPr/>
        </p:nvSpPr>
        <p:spPr>
          <a:xfrm>
            <a:off x="972264" y="189000"/>
            <a:ext cx="4682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室蘭市オープンデータの特徴</a:t>
            </a:r>
          </a:p>
        </p:txBody>
      </p:sp>
      <p:sp>
        <p:nvSpPr>
          <p:cNvPr id="7172" name="テキスト ボックス 2"/>
          <p:cNvSpPr txBox="1">
            <a:spLocks noChangeArrowheads="1"/>
          </p:cNvSpPr>
          <p:nvPr/>
        </p:nvSpPr>
        <p:spPr>
          <a:xfrm>
            <a:off x="612896" y="3713151"/>
            <a:ext cx="7204103" cy="2285694"/>
          </a:xfrm>
          <a:prstGeom prst="rect">
            <a:avLst/>
          </a:prstGeom>
          <a:noFill/>
          <a:ln w="9525">
            <a:solidFill>
              <a:srgbClr val="000000"/>
            </a:solidFill>
            <a:miter/>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平成</a:t>
            </a:r>
            <a:r>
              <a:rPr lang="en-US" altLang="ja-JP" sz="1801">
                <a:latin typeface="Arial"/>
              </a:rPr>
              <a:t>30</a:t>
            </a:r>
            <a:r>
              <a:rPr lang="ja-JP" altLang="en-US" sz="1801">
                <a:latin typeface="Arial"/>
              </a:rPr>
              <a:t>年</a:t>
            </a:r>
            <a:r>
              <a:rPr lang="en-US" altLang="ja-JP" sz="1801">
                <a:latin typeface="Arial"/>
              </a:rPr>
              <a:t>11</a:t>
            </a:r>
            <a:r>
              <a:rPr lang="ja-JP" altLang="en-US" sz="1801">
                <a:latin typeface="Arial"/>
              </a:rPr>
              <a:t>月現在、</a:t>
            </a:r>
            <a:r>
              <a:rPr lang="en-US" altLang="ja-JP" sz="1801">
                <a:latin typeface="Arial"/>
              </a:rPr>
              <a:t>49</a:t>
            </a:r>
            <a:r>
              <a:rPr lang="ja-JP" altLang="en-US" sz="1801">
                <a:latin typeface="Arial"/>
              </a:rPr>
              <a:t>データを公開</a:t>
            </a:r>
          </a:p>
          <a:p>
            <a:pPr>
              <a:spcBef>
                <a:spcPct val="0"/>
              </a:spcBef>
              <a:buNone/>
            </a:pPr>
            <a:r>
              <a:rPr lang="ja-JP" altLang="en-US" sz="1801">
                <a:latin typeface="Arial"/>
              </a:rPr>
              <a:t>主な公開データ</a:t>
            </a:r>
          </a:p>
          <a:p>
            <a:pPr>
              <a:spcBef>
                <a:spcPct val="0"/>
              </a:spcBef>
              <a:buNone/>
            </a:pPr>
            <a:r>
              <a:rPr lang="ja-JP" altLang="en-US" sz="1801">
                <a:latin typeface="Arial"/>
              </a:rPr>
              <a:t>・都市計画現況図</a:t>
            </a:r>
            <a:r>
              <a:rPr lang="en-US" altLang="ja-JP" sz="1801">
                <a:latin typeface="Arial"/>
              </a:rPr>
              <a:t>(</a:t>
            </a:r>
            <a:r>
              <a:rPr lang="ja-JP" altLang="en-US" sz="1801">
                <a:solidFill>
                  <a:srgbClr val="FF0000"/>
                </a:solidFill>
                <a:latin typeface="Arial"/>
              </a:rPr>
              <a:t>全国初</a:t>
            </a:r>
            <a:r>
              <a:rPr lang="en-US" altLang="ja-JP" sz="1801">
                <a:latin typeface="Arial"/>
              </a:rPr>
              <a:t>)</a:t>
            </a:r>
          </a:p>
          <a:p>
            <a:pPr>
              <a:spcBef>
                <a:spcPct val="0"/>
              </a:spcBef>
              <a:buNone/>
            </a:pPr>
            <a:r>
              <a:rPr lang="ja-JP" altLang="en-US" sz="1801">
                <a:latin typeface="Arial"/>
              </a:rPr>
              <a:t>・航空写真データ</a:t>
            </a:r>
            <a:r>
              <a:rPr lang="en-US" altLang="ja-JP" sz="1801">
                <a:latin typeface="Arial"/>
              </a:rPr>
              <a:t>(</a:t>
            </a:r>
            <a:r>
              <a:rPr lang="ja-JP" altLang="en-US" sz="1801">
                <a:solidFill>
                  <a:srgbClr val="FF0000"/>
                </a:solidFill>
                <a:latin typeface="Arial"/>
              </a:rPr>
              <a:t>全国初</a:t>
            </a:r>
            <a:r>
              <a:rPr lang="en-US" altLang="ja-JP" sz="1801">
                <a:latin typeface="Arial"/>
              </a:rPr>
              <a:t>)</a:t>
            </a:r>
            <a:r>
              <a:rPr lang="ja-JP" altLang="en-US" sz="1801">
                <a:latin typeface="Arial"/>
              </a:rPr>
              <a:t>も公開中！</a:t>
            </a:r>
          </a:p>
          <a:p>
            <a:pPr>
              <a:spcBef>
                <a:spcPct val="0"/>
              </a:spcBef>
              <a:buFont typeface="Arial"/>
              <a:buNone/>
            </a:pPr>
            <a:r>
              <a:rPr lang="ja-JP" altLang="en-US" sz="1801">
                <a:latin typeface="Arial"/>
              </a:rPr>
              <a:t>・広報誌（</a:t>
            </a:r>
            <a:r>
              <a:rPr lang="en-US" altLang="ja-JP" sz="1801">
                <a:latin typeface="Arial"/>
              </a:rPr>
              <a:t>2014/7/11</a:t>
            </a:r>
            <a:r>
              <a:rPr lang="ja-JP" altLang="en-US" sz="1801">
                <a:latin typeface="Arial"/>
              </a:rPr>
              <a:t>）</a:t>
            </a:r>
          </a:p>
          <a:p>
            <a:pPr>
              <a:spcBef>
                <a:spcPct val="0"/>
              </a:spcBef>
              <a:buFont typeface="Arial"/>
              <a:buNone/>
            </a:pPr>
            <a:r>
              <a:rPr lang="ja-JP" altLang="en-US" sz="1801">
                <a:latin typeface="Arial"/>
              </a:rPr>
              <a:t>・道南バス</a:t>
            </a:r>
            <a:r>
              <a:rPr lang="en-US" altLang="ja-JP" sz="1801">
                <a:latin typeface="Arial"/>
              </a:rPr>
              <a:t>(</a:t>
            </a:r>
            <a:r>
              <a:rPr lang="ja-JP" altLang="en-US" sz="1801">
                <a:latin typeface="Arial"/>
              </a:rPr>
              <a:t>民間</a:t>
            </a:r>
            <a:r>
              <a:rPr lang="en-US" altLang="ja-JP" sz="1801">
                <a:latin typeface="Arial"/>
              </a:rPr>
              <a:t>)</a:t>
            </a:r>
            <a:r>
              <a:rPr lang="ja-JP" altLang="en-US" sz="1801">
                <a:latin typeface="Arial"/>
              </a:rPr>
              <a:t>の時刻表（</a:t>
            </a:r>
            <a:r>
              <a:rPr lang="en-US" altLang="ja-JP" sz="1801">
                <a:latin typeface="Arial"/>
              </a:rPr>
              <a:t>2015/1/13</a:t>
            </a:r>
            <a:r>
              <a:rPr lang="ja-JP" altLang="en-US" sz="1801">
                <a:latin typeface="Arial"/>
              </a:rPr>
              <a:t>）</a:t>
            </a:r>
          </a:p>
          <a:p>
            <a:pPr>
              <a:spcBef>
                <a:spcPct val="0"/>
              </a:spcBef>
              <a:buNone/>
            </a:pPr>
            <a:r>
              <a:rPr lang="ja-JP" altLang="en-US" sz="1801">
                <a:latin typeface="Arial"/>
              </a:rPr>
              <a:t>・地番図</a:t>
            </a:r>
            <a:r>
              <a:rPr lang="en-US" altLang="ja-JP" sz="1801">
                <a:latin typeface="Arial"/>
              </a:rPr>
              <a:t>(</a:t>
            </a:r>
            <a:r>
              <a:rPr lang="ja-JP" altLang="en-US" sz="1801">
                <a:solidFill>
                  <a:srgbClr val="FF0000"/>
                </a:solidFill>
                <a:latin typeface="Arial"/>
              </a:rPr>
              <a:t>全国初</a:t>
            </a:r>
            <a:r>
              <a:rPr lang="en-US" altLang="ja-JP" sz="1801">
                <a:latin typeface="Arial"/>
              </a:rPr>
              <a:t>)(2015/7/10)</a:t>
            </a:r>
          </a:p>
          <a:p>
            <a:pPr>
              <a:spcBef>
                <a:spcPct val="0"/>
              </a:spcBef>
              <a:buNone/>
            </a:pPr>
            <a:r>
              <a:rPr lang="ja-JP" altLang="en-US" sz="1801">
                <a:latin typeface="Arial"/>
              </a:rPr>
              <a:t>市</a:t>
            </a:r>
            <a:r>
              <a:rPr lang="en-US" altLang="ja-JP" sz="1801">
                <a:latin typeface="Arial"/>
              </a:rPr>
              <a:t>Web</a:t>
            </a:r>
            <a:r>
              <a:rPr lang="ja-JP" altLang="en-US" sz="1801">
                <a:latin typeface="Arial"/>
              </a:rPr>
              <a:t>サイトは原則全ページがオープンデータ</a:t>
            </a:r>
            <a:endParaRPr lang="en-US" altLang="ja-JP" sz="1801">
              <a:latin typeface="Arial"/>
            </a:endParaRPr>
          </a:p>
        </p:txBody>
      </p:sp>
      <p:sp>
        <p:nvSpPr>
          <p:cNvPr id="7173" name="テキスト ボックス 2"/>
          <p:cNvSpPr txBox="1">
            <a:spLocks noChangeArrowheads="1"/>
          </p:cNvSpPr>
          <p:nvPr/>
        </p:nvSpPr>
        <p:spPr>
          <a:xfrm>
            <a:off x="308382" y="909642"/>
            <a:ext cx="6554646" cy="3700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●室蘭市が考えるオープンデータは・・・</a:t>
            </a:r>
          </a:p>
        </p:txBody>
      </p:sp>
      <p:sp>
        <p:nvSpPr>
          <p:cNvPr id="7174" name="テキスト ボックス 2"/>
          <p:cNvSpPr txBox="1">
            <a:spLocks noChangeArrowheads="1"/>
          </p:cNvSpPr>
          <p:nvPr/>
        </p:nvSpPr>
        <p:spPr>
          <a:xfrm>
            <a:off x="595853" y="1269777"/>
            <a:ext cx="8157174" cy="2014443"/>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・データの公開に際し、</a:t>
            </a:r>
            <a:r>
              <a:rPr lang="ja-JP" altLang="en-US" sz="1801" b="1">
                <a:solidFill>
                  <a:srgbClr val="FF0000"/>
                </a:solidFill>
                <a:latin typeface="Arial"/>
              </a:rPr>
              <a:t>手間、費用をかけない</a:t>
            </a:r>
            <a:r>
              <a:rPr lang="ja-JP" altLang="en-US" sz="1801">
                <a:latin typeface="Arial"/>
              </a:rPr>
              <a:t>！</a:t>
            </a:r>
          </a:p>
          <a:p>
            <a:pPr>
              <a:spcBef>
                <a:spcPct val="0"/>
              </a:spcBef>
              <a:buNone/>
            </a:pPr>
            <a:r>
              <a:rPr lang="ja-JP" altLang="en-US" sz="1801">
                <a:latin typeface="Arial"/>
              </a:rPr>
              <a:t>　→データのチェックはしない。利用者責任で！</a:t>
            </a:r>
          </a:p>
          <a:p>
            <a:pPr>
              <a:spcBef>
                <a:spcPct val="0"/>
              </a:spcBef>
              <a:buNone/>
            </a:pPr>
            <a:r>
              <a:rPr lang="ja-JP" altLang="en-US" sz="1801">
                <a:latin typeface="Arial"/>
              </a:rPr>
              <a:t>　→公開のためのデータ修正もしない。</a:t>
            </a:r>
          </a:p>
          <a:p>
            <a:pPr>
              <a:spcBef>
                <a:spcPct val="0"/>
              </a:spcBef>
              <a:buNone/>
            </a:pPr>
            <a:endParaRPr lang="en-US" altLang="ja-JP" sz="1801">
              <a:latin typeface="Arial"/>
            </a:endParaRPr>
          </a:p>
          <a:p>
            <a:pPr>
              <a:spcBef>
                <a:spcPct val="0"/>
              </a:spcBef>
              <a:buNone/>
            </a:pPr>
            <a:r>
              <a:rPr lang="ja-JP" altLang="en-US" sz="1801">
                <a:latin typeface="Arial"/>
              </a:rPr>
              <a:t>・公開したデータが間違っていたら？</a:t>
            </a:r>
          </a:p>
          <a:p>
            <a:pPr>
              <a:spcBef>
                <a:spcPct val="0"/>
              </a:spcBef>
              <a:buNone/>
            </a:pPr>
            <a:r>
              <a:rPr lang="ja-JP" altLang="en-US" sz="1801">
                <a:latin typeface="Arial"/>
              </a:rPr>
              <a:t>　→利用者責任！</a:t>
            </a:r>
          </a:p>
          <a:p>
            <a:pPr>
              <a:spcBef>
                <a:spcPct val="0"/>
              </a:spcBef>
              <a:buNone/>
            </a:pPr>
            <a:r>
              <a:rPr lang="ja-JP" altLang="en-US" sz="1801">
                <a:latin typeface="Arial"/>
              </a:rPr>
              <a:t>　→ごめんなさい、で良い！</a:t>
            </a:r>
            <a:endParaRPr lang="en-US" altLang="ja-JP" sz="1801">
              <a:latin typeface="Arial"/>
            </a:endParaRPr>
          </a:p>
        </p:txBody>
      </p:sp>
      <p:sp>
        <p:nvSpPr>
          <p:cNvPr id="7175" name="テキスト ボックス 2"/>
          <p:cNvSpPr txBox="1">
            <a:spLocks noChangeArrowheads="1"/>
          </p:cNvSpPr>
          <p:nvPr/>
        </p:nvSpPr>
        <p:spPr>
          <a:xfrm>
            <a:off x="308382" y="3286533"/>
            <a:ext cx="6554646" cy="359637"/>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●公開しているデータは・・・</a:t>
            </a:r>
          </a:p>
        </p:txBody>
      </p:sp>
      <p:pic>
        <p:nvPicPr>
          <p:cNvPr id="7176"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pic>
        <p:nvPicPr>
          <p:cNvPr id="2" name="図 1"/>
          <p:cNvPicPr>
            <a:picLocks noChangeAspect="1"/>
          </p:cNvPicPr>
          <p:nvPr/>
        </p:nvPicPr>
        <p:blipFill rotWithShape="1">
          <a:blip r:embed="rId3"/>
          <a:stretch>
            <a:fillRect/>
          </a:stretch>
        </p:blipFill>
        <p:spPr>
          <a:xfrm>
            <a:off x="4314199" y="3018127"/>
            <a:ext cx="4834299" cy="18496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fill="hold">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a:xfrm>
            <a:off x="611735" y="2134101"/>
            <a:ext cx="7852234" cy="2093094"/>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lgn="ctr" eaLnBrk="1" hangingPunct="1">
              <a:spcBef>
                <a:spcPct val="50000"/>
              </a:spcBef>
              <a:buNone/>
            </a:pPr>
            <a:r>
              <a:rPr lang="ja-JP" altLang="en-US" sz="6600" b="1">
                <a:latin typeface="Arial"/>
              </a:rPr>
              <a:t>オープンデータで</a:t>
            </a:r>
            <a:r>
              <a:rPr lang="en-US" altLang="ja-JP" sz="6600" b="1">
                <a:latin typeface="Arial"/>
              </a:rPr>
              <a:t/>
            </a:r>
            <a:br>
              <a:rPr lang="en-US" altLang="ja-JP" sz="6600" b="1">
                <a:latin typeface="Arial"/>
              </a:rPr>
            </a:br>
            <a:r>
              <a:rPr lang="ja-JP" altLang="en-US" sz="6600" b="1">
                <a:latin typeface="Arial"/>
              </a:rPr>
              <a:t>何ができる？</a:t>
            </a:r>
          </a:p>
        </p:txBody>
      </p:sp>
      <p:pic>
        <p:nvPicPr>
          <p:cNvPr id="3"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p:cNvSpPr txBox="1">
            <a:spLocks noChangeArrowheads="1"/>
          </p:cNvSpPr>
          <p:nvPr/>
        </p:nvSpPr>
        <p:spPr>
          <a:xfrm>
            <a:off x="972264" y="189000"/>
            <a:ext cx="3818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en-US" altLang="ja-JP" sz="2801" b="1">
                <a:solidFill>
                  <a:schemeClr val="accent2"/>
                </a:solidFill>
                <a:latin typeface="Arial"/>
              </a:rPr>
              <a:t>Code for X</a:t>
            </a:r>
            <a:endParaRPr lang="ja-JP" altLang="en-US" sz="2801" b="1">
              <a:solidFill>
                <a:schemeClr val="accent2"/>
              </a:solidFill>
              <a:latin typeface="Arial"/>
            </a:endParaRPr>
          </a:p>
        </p:txBody>
      </p:sp>
      <p:sp>
        <p:nvSpPr>
          <p:cNvPr id="7171" name="Text Box 6"/>
          <p:cNvSpPr txBox="1">
            <a:spLocks noChangeArrowheads="1"/>
          </p:cNvSpPr>
          <p:nvPr/>
        </p:nvSpPr>
        <p:spPr>
          <a:xfrm>
            <a:off x="940499" y="1518352"/>
            <a:ext cx="5147470" cy="52253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latin typeface="Arial"/>
              </a:rPr>
              <a:t>・全国各地に</a:t>
            </a:r>
            <a:r>
              <a:rPr lang="en-US" altLang="ja-JP" sz="2801" b="1">
                <a:latin typeface="Arial"/>
              </a:rPr>
              <a:t>Code for X</a:t>
            </a:r>
            <a:r>
              <a:rPr lang="ja-JP" altLang="en-US" sz="2801" b="1">
                <a:latin typeface="Arial"/>
              </a:rPr>
              <a:t>が誕生</a:t>
            </a:r>
          </a:p>
        </p:txBody>
      </p:sp>
      <p:sp>
        <p:nvSpPr>
          <p:cNvPr id="7172" name="Text Box 6"/>
          <p:cNvSpPr txBox="1">
            <a:spLocks noChangeArrowheads="1"/>
          </p:cNvSpPr>
          <p:nvPr/>
        </p:nvSpPr>
        <p:spPr>
          <a:xfrm>
            <a:off x="928189" y="2494236"/>
            <a:ext cx="5147470" cy="5137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latin typeface="Arial"/>
              </a:rPr>
              <a:t>・シビックテック</a:t>
            </a:r>
          </a:p>
        </p:txBody>
      </p:sp>
      <p:sp>
        <p:nvSpPr>
          <p:cNvPr id="7173" name="Text Box 6"/>
          <p:cNvSpPr txBox="1">
            <a:spLocks noChangeArrowheads="1"/>
          </p:cNvSpPr>
          <p:nvPr/>
        </p:nvSpPr>
        <p:spPr>
          <a:xfrm>
            <a:off x="928189" y="3450120"/>
            <a:ext cx="7741057" cy="524118"/>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latin typeface="Arial"/>
              </a:rPr>
              <a:t>・住民自らが、地域の課題を</a:t>
            </a:r>
            <a:r>
              <a:rPr lang="en-US" altLang="ja-JP" sz="2801" b="1">
                <a:latin typeface="Arial"/>
              </a:rPr>
              <a:t>IT</a:t>
            </a:r>
            <a:r>
              <a:rPr lang="ja-JP" altLang="en-US" sz="2801" b="1">
                <a:latin typeface="Arial"/>
              </a:rPr>
              <a:t>を使って解決する</a:t>
            </a:r>
          </a:p>
        </p:txBody>
      </p:sp>
      <p:pic>
        <p:nvPicPr>
          <p:cNvPr id="7174" name="Picture 11" descr="BY"/>
          <p:cNvPicPr>
            <a:picLocks noChangeAspect="1" noChangeArrowheads="1"/>
          </p:cNvPicPr>
          <p:nvPr/>
        </p:nvPicPr>
        <p:blipFill rotWithShape="1">
          <a:blip r:embed="rId2"/>
          <a:srcRect/>
          <a:stretch>
            <a:fillRect/>
          </a:stretch>
        </p:blipFill>
        <p:spPr>
          <a:xfrm>
            <a:off x="7677792" y="6404423"/>
            <a:ext cx="1470706" cy="517765"/>
          </a:xfrm>
          <a:prstGeom prst="rect">
            <a:avLst/>
          </a:prstGeom>
          <a:noFill/>
          <a:ln>
            <a:noFill/>
          </a:ln>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Pct val="10000"/>
                                  </p:iterate>
                                  <p:childTnLst>
                                    <p:set>
                                      <p:cBhvr>
                                        <p:cTn id="6" dur="1" fill="hold">
                                          <p:stCondLst>
                                            <p:cond delay="0"/>
                                          </p:stCondLst>
                                        </p:cTn>
                                        <p:tgtEl>
                                          <p:spTgt spid="7172">
                                            <p:txEl>
                                              <p:charRg st="4294967295" end="4294967295"/>
                                            </p:txEl>
                                          </p:spTgt>
                                        </p:tgtEl>
                                        <p:attrNameLst>
                                          <p:attrName>style.visibility</p:attrName>
                                        </p:attrNameLst>
                                      </p:cBhvr>
                                      <p:to>
                                        <p:strVal val="visible"/>
                                      </p:to>
                                    </p:set>
                                    <p:animEffect transition="in" filter="fade">
                                      <p:cBhvr>
                                        <p:cTn id="7" dur="500" fill="hold">
                                          <p:stCondLst>
                                            <p:cond delay="0"/>
                                          </p:stCondLst>
                                        </p:cTn>
                                        <p:tgtEl>
                                          <p:spTgt spid="7172">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p:tmPct val="10000"/>
                                  </p:iterate>
                                  <p:childTnLst>
                                    <p:set>
                                      <p:cBhvr>
                                        <p:cTn id="11" dur="1" fill="hold">
                                          <p:stCondLst>
                                            <p:cond delay="0"/>
                                          </p:stCondLst>
                                        </p:cTn>
                                        <p:tgtEl>
                                          <p:spTgt spid="7173">
                                            <p:txEl>
                                              <p:charRg st="4294967295" end="4294967295"/>
                                            </p:txEl>
                                          </p:spTgt>
                                        </p:tgtEl>
                                        <p:attrNameLst>
                                          <p:attrName>style.visibility</p:attrName>
                                        </p:attrNameLst>
                                      </p:cBhvr>
                                      <p:to>
                                        <p:strVal val="visible"/>
                                      </p:to>
                                    </p:set>
                                    <p:animEffect transition="in" filter="fade">
                                      <p:cBhvr>
                                        <p:cTn id="12" dur="500" fill="hold">
                                          <p:stCondLst>
                                            <p:cond delay="0"/>
                                          </p:stCondLst>
                                        </p:cTn>
                                        <p:tgtEl>
                                          <p:spTgt spid="7173">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p:cNvSpPr txBox="1">
            <a:spLocks noChangeArrowheads="1"/>
          </p:cNvSpPr>
          <p:nvPr/>
        </p:nvSpPr>
        <p:spPr>
          <a:xfrm>
            <a:off x="972264" y="189000"/>
            <a:ext cx="3818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en-US" altLang="ja-JP" sz="2801" b="1">
                <a:solidFill>
                  <a:schemeClr val="accent2"/>
                </a:solidFill>
                <a:latin typeface="Arial"/>
              </a:rPr>
              <a:t>Code for Sapporo</a:t>
            </a:r>
            <a:endParaRPr lang="ja-JP" altLang="en-US" sz="2801" b="1">
              <a:solidFill>
                <a:schemeClr val="accent2"/>
              </a:solidFill>
              <a:latin typeface="Arial"/>
            </a:endParaRPr>
          </a:p>
        </p:txBody>
      </p:sp>
      <p:sp>
        <p:nvSpPr>
          <p:cNvPr id="8195" name="Text Box 6"/>
          <p:cNvSpPr txBox="1">
            <a:spLocks noChangeArrowheads="1"/>
          </p:cNvSpPr>
          <p:nvPr/>
        </p:nvSpPr>
        <p:spPr>
          <a:xfrm>
            <a:off x="756264" y="1053000"/>
            <a:ext cx="7852233" cy="222169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Font typeface="Arial"/>
              <a:buNone/>
            </a:pPr>
            <a:r>
              <a:rPr lang="ja-JP" altLang="en-US" sz="2801" b="1">
                <a:latin typeface="Arial"/>
              </a:rPr>
              <a:t>・お父さんやお母さんの負担を少しでも軽くしたい、と「さっぽろ保育園マップ」を開発</a:t>
            </a:r>
          </a:p>
          <a:p>
            <a:pPr eaLnBrk="1" hangingPunct="1">
              <a:spcBef>
                <a:spcPct val="50000"/>
              </a:spcBef>
              <a:buNone/>
            </a:pPr>
            <a:r>
              <a:rPr lang="ja-JP" altLang="en-US" sz="2801" b="1">
                <a:latin typeface="Arial"/>
              </a:rPr>
              <a:t>・多くのコンテストで受賞</a:t>
            </a:r>
          </a:p>
          <a:p>
            <a:pPr eaLnBrk="1" hangingPunct="1">
              <a:spcBef>
                <a:spcPct val="50000"/>
              </a:spcBef>
              <a:buNone/>
            </a:pPr>
            <a:r>
              <a:rPr lang="ja-JP" altLang="en-US" sz="2801" b="1">
                <a:latin typeface="Arial"/>
              </a:rPr>
              <a:t>・全国に広がり、各地域版が多数</a:t>
            </a:r>
            <a:endParaRPr lang="en-US" altLang="ja-JP" sz="2801" b="1">
              <a:latin typeface="Arial"/>
            </a:endParaRPr>
          </a:p>
        </p:txBody>
      </p:sp>
      <p:pic>
        <p:nvPicPr>
          <p:cNvPr id="8196" name="Picture 2"/>
          <p:cNvPicPr>
            <a:picLocks noChangeAspect="1" noChangeArrowheads="1"/>
          </p:cNvPicPr>
          <p:nvPr/>
        </p:nvPicPr>
        <p:blipFill rotWithShape="1">
          <a:blip r:embed="rId2"/>
          <a:srcRect/>
          <a:stretch>
            <a:fillRect/>
          </a:stretch>
        </p:blipFill>
        <p:spPr>
          <a:xfrm>
            <a:off x="2844794" y="3327352"/>
            <a:ext cx="6327528" cy="3519529"/>
          </a:xfrm>
          <a:prstGeom prst="rect">
            <a:avLst/>
          </a:prstGeom>
          <a:noFill/>
          <a:ln>
            <a:noFill/>
          </a:ln>
        </p:spPr>
      </p:pic>
      <p:pic>
        <p:nvPicPr>
          <p:cNvPr id="8197" name="Picture 11" descr="BY"/>
          <p:cNvPicPr>
            <a:picLocks noChangeAspect="1" noChangeArrowheads="1"/>
          </p:cNvPicPr>
          <p:nvPr/>
        </p:nvPicPr>
        <p:blipFill rotWithShape="1">
          <a:blip r:embed="rId3"/>
          <a:srcRect/>
          <a:stretch>
            <a:fillRect/>
          </a:stretch>
        </p:blipFill>
        <p:spPr>
          <a:xfrm>
            <a:off x="22500" y="6343410"/>
            <a:ext cx="1470706" cy="517765"/>
          </a:xfrm>
          <a:prstGeom prst="rect">
            <a:avLst/>
          </a:prstGeom>
          <a:noFill/>
          <a:ln>
            <a:noFill/>
          </a:ln>
        </p:spPr>
      </p:pic>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p:cNvSpPr txBox="1">
            <a:spLocks noChangeArrowheads="1"/>
          </p:cNvSpPr>
          <p:nvPr/>
        </p:nvSpPr>
        <p:spPr>
          <a:xfrm>
            <a:off x="972264" y="189000"/>
            <a:ext cx="4898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オープンデータの活用例</a:t>
            </a:r>
          </a:p>
        </p:txBody>
      </p:sp>
      <p:pic>
        <p:nvPicPr>
          <p:cNvPr id="8195" name="Picture 2" descr="http://5374.jp/images/5374_image_630-crop-u1336.png"/>
          <p:cNvPicPr>
            <a:picLocks noChangeAspect="1" noChangeArrowheads="1"/>
          </p:cNvPicPr>
          <p:nvPr/>
        </p:nvPicPr>
        <p:blipFill rotWithShape="1">
          <a:blip r:embed="rId3"/>
          <a:srcRect/>
          <a:stretch>
            <a:fillRect/>
          </a:stretch>
        </p:blipFill>
        <p:spPr>
          <a:xfrm>
            <a:off x="-1621323" y="908470"/>
            <a:ext cx="6344999" cy="3746647"/>
          </a:xfrm>
          <a:prstGeom prst="rect">
            <a:avLst/>
          </a:prstGeom>
          <a:noFill/>
          <a:ln>
            <a:noFill/>
          </a:ln>
        </p:spPr>
      </p:pic>
      <p:sp>
        <p:nvSpPr>
          <p:cNvPr id="8196" name="テキスト ボックス 2"/>
          <p:cNvSpPr txBox="1">
            <a:spLocks noChangeArrowheads="1"/>
          </p:cNvSpPr>
          <p:nvPr/>
        </p:nvSpPr>
        <p:spPr>
          <a:xfrm>
            <a:off x="2995676" y="898941"/>
            <a:ext cx="2355353" cy="3700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●５３７４（ゴミナシ）</a:t>
            </a:r>
          </a:p>
        </p:txBody>
      </p:sp>
      <p:sp>
        <p:nvSpPr>
          <p:cNvPr id="8197" name="テキスト ボックス 2"/>
          <p:cNvSpPr txBox="1">
            <a:spLocks noChangeArrowheads="1"/>
          </p:cNvSpPr>
          <p:nvPr/>
        </p:nvSpPr>
        <p:spPr>
          <a:xfrm>
            <a:off x="3853323" y="1897941"/>
            <a:ext cx="5619175" cy="646411"/>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●むろらん保育園マップ　</a:t>
            </a:r>
            <a:r>
              <a:rPr lang="en-US" altLang="ja-JP" sz="1801">
                <a:latin typeface="Arial"/>
              </a:rPr>
              <a:t> https://muroran.github.io/papamama/index.html</a:t>
            </a:r>
            <a:endParaRPr lang="ja-JP" altLang="en-US" sz="1801">
              <a:latin typeface="Arial"/>
            </a:endParaRPr>
          </a:p>
        </p:txBody>
      </p:sp>
      <p:sp>
        <p:nvSpPr>
          <p:cNvPr id="8198" name="テキスト ボックス 2"/>
          <p:cNvSpPr txBox="1">
            <a:spLocks noChangeArrowheads="1"/>
          </p:cNvSpPr>
          <p:nvPr/>
        </p:nvSpPr>
        <p:spPr>
          <a:xfrm>
            <a:off x="3278382" y="1235646"/>
            <a:ext cx="4826647" cy="3700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en-US" altLang="ja-JP" sz="1801">
                <a:latin typeface="Arial"/>
              </a:rPr>
              <a:t>http://muroran.5374.jp</a:t>
            </a:r>
            <a:r>
              <a:rPr lang="ja-JP" altLang="en-US" sz="1801">
                <a:latin typeface="Arial"/>
              </a:rPr>
              <a:t>　（室蘭版</a:t>
            </a:r>
            <a:r>
              <a:rPr lang="en-US" altLang="ja-JP" sz="1801">
                <a:latin typeface="Arial"/>
              </a:rPr>
              <a:t>5374</a:t>
            </a:r>
            <a:r>
              <a:rPr lang="ja-JP" altLang="en-US" sz="1801">
                <a:latin typeface="Arial"/>
              </a:rPr>
              <a:t>）</a:t>
            </a:r>
          </a:p>
        </p:txBody>
      </p:sp>
      <p:pic>
        <p:nvPicPr>
          <p:cNvPr id="8199" name="Picture 11" descr="BY"/>
          <p:cNvPicPr>
            <a:picLocks noChangeAspect="1" noChangeArrowheads="1"/>
          </p:cNvPicPr>
          <p:nvPr/>
        </p:nvPicPr>
        <p:blipFill rotWithShape="1">
          <a:blip r:embed="rId4"/>
          <a:srcRect/>
          <a:stretch>
            <a:fillRect/>
          </a:stretch>
        </p:blipFill>
        <p:spPr>
          <a:xfrm>
            <a:off x="7677792" y="6343410"/>
            <a:ext cx="1470706" cy="517765"/>
          </a:xfrm>
          <a:prstGeom prst="rect">
            <a:avLst/>
          </a:prstGeom>
          <a:noFill/>
          <a:ln>
            <a:noFill/>
          </a:ln>
        </p:spPr>
      </p:pic>
      <p:pic>
        <p:nvPicPr>
          <p:cNvPr id="8200" name="図 1"/>
          <p:cNvPicPr>
            <a:picLocks noChangeAspect="1"/>
          </p:cNvPicPr>
          <p:nvPr/>
        </p:nvPicPr>
        <p:blipFill rotWithShape="1">
          <a:blip r:embed="rId5"/>
          <a:srcRect t="12230" b="4830"/>
          <a:stretch>
            <a:fillRect/>
          </a:stretch>
        </p:blipFill>
        <p:spPr>
          <a:xfrm>
            <a:off x="2990912" y="2566588"/>
            <a:ext cx="7567939" cy="352905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6"/>
          <p:cNvSpPr txBox="1">
            <a:spLocks noChangeArrowheads="1"/>
          </p:cNvSpPr>
          <p:nvPr/>
        </p:nvSpPr>
        <p:spPr>
          <a:xfrm>
            <a:off x="972264" y="189000"/>
            <a:ext cx="4898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オープンデータの活用例</a:t>
            </a:r>
          </a:p>
        </p:txBody>
      </p:sp>
      <p:sp>
        <p:nvSpPr>
          <p:cNvPr id="27651" name="テキスト ボックス 2"/>
          <p:cNvSpPr txBox="1">
            <a:spLocks noChangeArrowheads="1"/>
          </p:cNvSpPr>
          <p:nvPr/>
        </p:nvSpPr>
        <p:spPr>
          <a:xfrm>
            <a:off x="2746323" y="1132412"/>
            <a:ext cx="6077651" cy="646587"/>
          </a:xfrm>
          <a:prstGeom prst="rect">
            <a:avLst/>
          </a:prstGeom>
          <a:solidFill>
            <a:schemeClr val="bg1"/>
          </a:solid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●マイ広報紙（（一社）オープン・コーポレイツ・ジャパン）</a:t>
            </a:r>
          </a:p>
          <a:p>
            <a:pPr>
              <a:spcBef>
                <a:spcPct val="0"/>
              </a:spcBef>
              <a:buNone/>
            </a:pPr>
            <a:r>
              <a:rPr lang="ja-JP" altLang="en-US" sz="1801">
                <a:latin typeface="Arial"/>
              </a:rPr>
              <a:t>　</a:t>
            </a:r>
            <a:r>
              <a:rPr lang="en-US" altLang="ja-JP" sz="1801">
                <a:latin typeface="Arial"/>
              </a:rPr>
              <a:t>https://muroran.mykoho.jp/</a:t>
            </a:r>
            <a:endParaRPr lang="ja-JP" altLang="en-US" sz="1801">
              <a:latin typeface="Arial"/>
            </a:endParaRPr>
          </a:p>
        </p:txBody>
      </p:sp>
      <p:pic>
        <p:nvPicPr>
          <p:cNvPr id="27652" name="図 1"/>
          <p:cNvPicPr>
            <a:picLocks noChangeAspect="1"/>
          </p:cNvPicPr>
          <p:nvPr/>
        </p:nvPicPr>
        <p:blipFill rotWithShape="1">
          <a:blip r:embed="rId2"/>
          <a:srcRect t="7040"/>
          <a:stretch>
            <a:fillRect/>
          </a:stretch>
        </p:blipFill>
        <p:spPr>
          <a:xfrm>
            <a:off x="2776499" y="1924941"/>
            <a:ext cx="6371999" cy="3560823"/>
          </a:xfrm>
          <a:prstGeom prst="rect">
            <a:avLst/>
          </a:prstGeom>
          <a:noFill/>
          <a:ln>
            <a:noFill/>
          </a:ln>
        </p:spPr>
      </p:pic>
      <p:pic>
        <p:nvPicPr>
          <p:cNvPr id="27653" name="図 2"/>
          <p:cNvPicPr>
            <a:picLocks noChangeAspect="1"/>
          </p:cNvPicPr>
          <p:nvPr/>
        </p:nvPicPr>
        <p:blipFill rotWithShape="1">
          <a:blip r:embed="rId3"/>
          <a:srcRect/>
          <a:stretch>
            <a:fillRect/>
          </a:stretch>
        </p:blipFill>
        <p:spPr>
          <a:xfrm>
            <a:off x="179736" y="1129236"/>
            <a:ext cx="2415705" cy="4296175"/>
          </a:xfrm>
          <a:prstGeom prst="rect">
            <a:avLst/>
          </a:prstGeom>
          <a:noFill/>
          <a:ln>
            <a:noFill/>
          </a:ln>
        </p:spPr>
      </p:pic>
      <p:pic>
        <p:nvPicPr>
          <p:cNvPr id="27654" name="Picture 11" descr="BY"/>
          <p:cNvPicPr>
            <a:picLocks noChangeAspect="1" noChangeArrowheads="1"/>
          </p:cNvPicPr>
          <p:nvPr/>
        </p:nvPicPr>
        <p:blipFill rotWithShape="1">
          <a:blip r:embed="rId4"/>
          <a:srcRect/>
          <a:stretch>
            <a:fillRect/>
          </a:stretch>
        </p:blipFill>
        <p:spPr>
          <a:xfrm>
            <a:off x="7677792" y="6343410"/>
            <a:ext cx="1470706" cy="51776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図 2"/>
          <p:cNvPicPr>
            <a:picLocks noChangeAspect="1"/>
          </p:cNvPicPr>
          <p:nvPr/>
        </p:nvPicPr>
        <p:blipFill rotWithShape="1">
          <a:blip r:embed="rId3"/>
          <a:srcRect t="7340"/>
          <a:stretch>
            <a:fillRect/>
          </a:stretch>
        </p:blipFill>
        <p:spPr>
          <a:xfrm>
            <a:off x="-42618" y="1494530"/>
            <a:ext cx="9216528" cy="5134763"/>
          </a:xfrm>
          <a:prstGeom prst="rect">
            <a:avLst/>
          </a:prstGeom>
          <a:noFill/>
          <a:ln>
            <a:noFill/>
          </a:ln>
        </p:spPr>
      </p:pic>
      <p:sp>
        <p:nvSpPr>
          <p:cNvPr id="10243" name="Text Box 6"/>
          <p:cNvSpPr txBox="1">
            <a:spLocks noChangeArrowheads="1"/>
          </p:cNvSpPr>
          <p:nvPr/>
        </p:nvSpPr>
        <p:spPr>
          <a:xfrm>
            <a:off x="972264" y="189000"/>
            <a:ext cx="4898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オープンデータの活用例</a:t>
            </a:r>
          </a:p>
        </p:txBody>
      </p:sp>
      <p:sp>
        <p:nvSpPr>
          <p:cNvPr id="10244" name="テキスト ボックス 2"/>
          <p:cNvSpPr txBox="1">
            <a:spLocks noChangeArrowheads="1"/>
          </p:cNvSpPr>
          <p:nvPr/>
        </p:nvSpPr>
        <p:spPr>
          <a:xfrm>
            <a:off x="22500" y="817941"/>
            <a:ext cx="7721998" cy="646411"/>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a:t>
            </a:r>
            <a:r>
              <a:rPr lang="en-US" altLang="ja-JP" sz="1801">
                <a:latin typeface="Arial"/>
              </a:rPr>
              <a:t>G-motty</a:t>
            </a:r>
            <a:r>
              <a:rPr lang="ja-JP" altLang="en-US" sz="1801">
                <a:latin typeface="Arial"/>
              </a:rPr>
              <a:t>（地域情報カタログ）　（北九州地区電子自治体推進協議会）</a:t>
            </a:r>
          </a:p>
          <a:p>
            <a:pPr>
              <a:spcBef>
                <a:spcPct val="0"/>
              </a:spcBef>
              <a:buNone/>
            </a:pPr>
            <a:r>
              <a:rPr lang="ja-JP" altLang="en-US" sz="1801">
                <a:latin typeface="Arial"/>
              </a:rPr>
              <a:t>　</a:t>
            </a:r>
            <a:r>
              <a:rPr lang="en-US" altLang="ja-JP" sz="1801">
                <a:latin typeface="Arial"/>
                <a:hlinkClick r:id="rId4"/>
              </a:rPr>
              <a:t>http://www2.g-motty.com/catalog/</a:t>
            </a:r>
            <a:endParaRPr lang="ja-JP" altLang="en-US" sz="1801">
              <a:latin typeface="Arial"/>
            </a:endParaRPr>
          </a:p>
        </p:txBody>
      </p:sp>
      <p:pic>
        <p:nvPicPr>
          <p:cNvPr id="10245" name="Picture 11" descr="BY"/>
          <p:cNvPicPr>
            <a:picLocks noChangeAspect="1" noChangeArrowheads="1"/>
          </p:cNvPicPr>
          <p:nvPr/>
        </p:nvPicPr>
        <p:blipFill rotWithShape="1">
          <a:blip r:embed="rId5"/>
          <a:srcRect/>
          <a:stretch>
            <a:fillRect/>
          </a:stretch>
        </p:blipFill>
        <p:spPr>
          <a:xfrm>
            <a:off x="265" y="6370411"/>
            <a:ext cx="1470706" cy="51776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6"/>
          <p:cNvSpPr txBox="1">
            <a:spLocks noChangeArrowheads="1"/>
          </p:cNvSpPr>
          <p:nvPr/>
        </p:nvSpPr>
        <p:spPr>
          <a:xfrm>
            <a:off x="972264" y="189000"/>
            <a:ext cx="4682117"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オープンデータとバスロケ</a:t>
            </a:r>
          </a:p>
        </p:txBody>
      </p:sp>
      <p:sp>
        <p:nvSpPr>
          <p:cNvPr id="12291" name="テキスト ボックス 2"/>
          <p:cNvSpPr txBox="1">
            <a:spLocks noChangeArrowheads="1"/>
          </p:cNvSpPr>
          <p:nvPr/>
        </p:nvSpPr>
        <p:spPr>
          <a:xfrm>
            <a:off x="6617" y="981529"/>
            <a:ext cx="9141880" cy="1454966"/>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●実証実験</a:t>
            </a:r>
          </a:p>
          <a:p>
            <a:pPr>
              <a:spcBef>
                <a:spcPct val="0"/>
              </a:spcBef>
              <a:buNone/>
            </a:pPr>
            <a:r>
              <a:rPr lang="ja-JP" altLang="en-US" sz="1801">
                <a:latin typeface="Arial"/>
              </a:rPr>
              <a:t>　スマホを使ったバスロケーション、除雪車ロケーションの実証実験を東京大学、道南バス、</a:t>
            </a:r>
          </a:p>
          <a:p>
            <a:pPr>
              <a:spcBef>
                <a:spcPct val="0"/>
              </a:spcBef>
              <a:buNone/>
            </a:pPr>
            <a:r>
              <a:rPr lang="ja-JP" altLang="en-US" sz="1801">
                <a:latin typeface="Arial"/>
              </a:rPr>
              <a:t>室蘭市で実施中。</a:t>
            </a:r>
          </a:p>
          <a:p>
            <a:pPr>
              <a:spcBef>
                <a:spcPct val="0"/>
              </a:spcBef>
              <a:buNone/>
            </a:pPr>
            <a:r>
              <a:rPr lang="ja-JP" altLang="en-US" sz="1801">
                <a:latin typeface="Arial"/>
              </a:rPr>
              <a:t>　　・ワークショップから、時刻表がわかりにくいなどの声が多く出された。　</a:t>
            </a:r>
          </a:p>
          <a:p>
            <a:pPr>
              <a:spcBef>
                <a:spcPct val="0"/>
              </a:spcBef>
              <a:buNone/>
            </a:pPr>
            <a:r>
              <a:rPr lang="ja-JP" altLang="en-US" sz="1801">
                <a:latin typeface="Arial"/>
              </a:rPr>
              <a:t>　　・バスを使いやすくして、地域の足を守りたい。</a:t>
            </a:r>
          </a:p>
        </p:txBody>
      </p:sp>
      <p:sp>
        <p:nvSpPr>
          <p:cNvPr id="6" name="角丸四角形 5"/>
          <p:cNvSpPr/>
          <p:nvPr/>
        </p:nvSpPr>
        <p:spPr>
          <a:xfrm>
            <a:off x="8207" y="2604705"/>
            <a:ext cx="2017058" cy="1248353"/>
          </a:xfrm>
          <a:prstGeom prst="roundRect">
            <a:avLst>
              <a:gd name="adj" fmla="val 16667"/>
            </a:avLst>
          </a:prstGeom>
          <a:ln w="57150">
            <a:solidFill>
              <a:srgbClr val="008000"/>
            </a:solidFill>
          </a:ln>
        </p:spPr>
        <p:style>
          <a:lnRef idx="2">
            <a:schemeClr val="accent3"/>
          </a:lnRef>
          <a:fillRef idx="1">
            <a:schemeClr val="lt1"/>
          </a:fillRef>
          <a:effectRef idx="0">
            <a:schemeClr val="accent3"/>
          </a:effectRef>
          <a:fontRef idx="minor">
            <a:schemeClr val="dk1"/>
          </a:fontRef>
        </p:style>
        <p:txBody>
          <a:bodyPr anchor="ctr"/>
          <a:lstStyle/>
          <a:p>
            <a:pPr algn="ctr"/>
            <a:r>
              <a:rPr lang="ja-JP" altLang="en-US" sz="1601" b="1">
                <a:solidFill>
                  <a:srgbClr val="000000"/>
                </a:solidFill>
              </a:rPr>
              <a:t>室蘭市</a:t>
            </a:r>
          </a:p>
          <a:p>
            <a:pPr algn="ctr"/>
            <a:r>
              <a:rPr lang="ja-JP" altLang="en-US" sz="1601" b="1">
                <a:solidFill>
                  <a:srgbClr val="000000"/>
                </a:solidFill>
              </a:rPr>
              <a:t>道南バス</a:t>
            </a:r>
          </a:p>
          <a:p>
            <a:pPr algn="ctr"/>
            <a:r>
              <a:rPr lang="ja-JP" altLang="en-US" sz="1601" b="1">
                <a:solidFill>
                  <a:srgbClr val="000000"/>
                </a:solidFill>
              </a:rPr>
              <a:t>東京大学</a:t>
            </a:r>
          </a:p>
          <a:p>
            <a:pPr algn="ctr"/>
            <a:r>
              <a:rPr lang="ja-JP" altLang="en-US" sz="1601" b="1">
                <a:solidFill>
                  <a:srgbClr val="000000"/>
                </a:solidFill>
              </a:rPr>
              <a:t>バンプレコーダー</a:t>
            </a:r>
          </a:p>
          <a:p>
            <a:pPr algn="ctr"/>
            <a:r>
              <a:rPr lang="ja-JP" altLang="en-US" sz="1601" b="1">
                <a:solidFill>
                  <a:srgbClr val="000000"/>
                </a:solidFill>
              </a:rPr>
              <a:t>メディアマジック</a:t>
            </a:r>
          </a:p>
        </p:txBody>
      </p:sp>
      <p:sp>
        <p:nvSpPr>
          <p:cNvPr id="9" name="角丸四角形 8"/>
          <p:cNvSpPr/>
          <p:nvPr/>
        </p:nvSpPr>
        <p:spPr>
          <a:xfrm>
            <a:off x="36795" y="3983293"/>
            <a:ext cx="2017058" cy="1076823"/>
          </a:xfrm>
          <a:prstGeom prst="roundRect">
            <a:avLst>
              <a:gd name="adj" fmla="val 16667"/>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1801" b="1">
                <a:solidFill>
                  <a:srgbClr val="000000"/>
                </a:solidFill>
              </a:rPr>
              <a:t>Code for Muroran</a:t>
            </a:r>
            <a:endParaRPr lang="ja-JP" altLang="en-US" sz="1801" b="1">
              <a:solidFill>
                <a:srgbClr val="000000"/>
              </a:solidFill>
            </a:endParaRPr>
          </a:p>
        </p:txBody>
      </p:sp>
      <p:sp>
        <p:nvSpPr>
          <p:cNvPr id="10" name="右矢印 9"/>
          <p:cNvSpPr/>
          <p:nvPr/>
        </p:nvSpPr>
        <p:spPr>
          <a:xfrm>
            <a:off x="2126912" y="3951528"/>
            <a:ext cx="1006941" cy="1140353"/>
          </a:xfrm>
          <a:prstGeom prst="rightArrow">
            <a:avLst>
              <a:gd name="adj1" fmla="val 50000"/>
              <a:gd name="adj2" fmla="val 50000"/>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13" name="角丸四角形 12"/>
          <p:cNvSpPr/>
          <p:nvPr/>
        </p:nvSpPr>
        <p:spPr>
          <a:xfrm>
            <a:off x="3159264" y="2604705"/>
            <a:ext cx="1613647" cy="1248353"/>
          </a:xfrm>
          <a:prstGeom prst="roundRect">
            <a:avLst>
              <a:gd name="adj" fmla="val 16667"/>
            </a:avLst>
          </a:prstGeom>
          <a:solidFill>
            <a:schemeClr val="bg1"/>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801" b="1">
                <a:solidFill>
                  <a:srgbClr val="000000"/>
                </a:solidFill>
              </a:rPr>
              <a:t>バスのリアル</a:t>
            </a:r>
          </a:p>
          <a:p>
            <a:pPr algn="ctr"/>
            <a:r>
              <a:rPr lang="ja-JP" altLang="en-US" sz="1801" b="1">
                <a:solidFill>
                  <a:srgbClr val="000000"/>
                </a:solidFill>
              </a:rPr>
              <a:t>タイムデータ</a:t>
            </a:r>
            <a:endParaRPr lang="en-US" altLang="ja-JP" sz="1801" b="1">
              <a:solidFill>
                <a:srgbClr val="000000"/>
              </a:solidFill>
            </a:endParaRPr>
          </a:p>
        </p:txBody>
      </p:sp>
      <p:sp>
        <p:nvSpPr>
          <p:cNvPr id="15" name="角丸四角形 14"/>
          <p:cNvSpPr/>
          <p:nvPr/>
        </p:nvSpPr>
        <p:spPr>
          <a:xfrm>
            <a:off x="3154500" y="3951529"/>
            <a:ext cx="1616823" cy="1076823"/>
          </a:xfrm>
          <a:prstGeom prst="roundRect">
            <a:avLst>
              <a:gd name="adj" fmla="val 16667"/>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b="1">
                <a:solidFill>
                  <a:srgbClr val="000000"/>
                </a:solidFill>
              </a:rPr>
              <a:t>バス停データ</a:t>
            </a:r>
          </a:p>
        </p:txBody>
      </p:sp>
      <p:sp>
        <p:nvSpPr>
          <p:cNvPr id="24" name="角丸四角形 23"/>
          <p:cNvSpPr/>
          <p:nvPr/>
        </p:nvSpPr>
        <p:spPr>
          <a:xfrm>
            <a:off x="5441557" y="3791117"/>
            <a:ext cx="1634294" cy="1153059"/>
          </a:xfrm>
          <a:prstGeom prst="roundRect">
            <a:avLst>
              <a:gd name="adj" fmla="val 16667"/>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r>
              <a:rPr lang="ja-JP" altLang="en-US" sz="1601" b="1">
                <a:solidFill>
                  <a:schemeClr val="tx1"/>
                </a:solidFill>
              </a:rPr>
              <a:t>オープンデータ</a:t>
            </a:r>
          </a:p>
          <a:p>
            <a:pPr algn="ctr"/>
            <a:r>
              <a:rPr lang="ja-JP" altLang="en-US" sz="1601" b="1">
                <a:solidFill>
                  <a:schemeClr val="tx1"/>
                </a:solidFill>
              </a:rPr>
              <a:t>として</a:t>
            </a:r>
          </a:p>
          <a:p>
            <a:pPr algn="ctr"/>
            <a:r>
              <a:rPr lang="ja-JP" altLang="en-US" sz="1601" b="1">
                <a:solidFill>
                  <a:schemeClr val="tx1"/>
                </a:solidFill>
              </a:rPr>
              <a:t>市が公開</a:t>
            </a:r>
          </a:p>
        </p:txBody>
      </p:sp>
      <p:sp>
        <p:nvSpPr>
          <p:cNvPr id="5130" name="テキスト ボックス 2"/>
          <p:cNvSpPr txBox="1">
            <a:spLocks noChangeArrowheads="1"/>
          </p:cNvSpPr>
          <p:nvPr/>
        </p:nvSpPr>
        <p:spPr>
          <a:xfrm>
            <a:off x="2066558" y="4188175"/>
            <a:ext cx="1008529" cy="6670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buFont typeface="Arial"/>
              <a:buNone/>
            </a:pPr>
            <a:r>
              <a:rPr lang="ja-JP" altLang="en-US" sz="1101" b="1"/>
              <a:t>マッピング</a:t>
            </a:r>
          </a:p>
          <a:p>
            <a:pPr>
              <a:buFont typeface="Arial"/>
              <a:buNone/>
            </a:pPr>
            <a:r>
              <a:rPr lang="ja-JP" altLang="en-US" sz="1101" b="1"/>
              <a:t>パーティなど</a:t>
            </a:r>
          </a:p>
          <a:p>
            <a:pPr>
              <a:buFont typeface="Arial"/>
              <a:buNone/>
            </a:pPr>
            <a:r>
              <a:rPr lang="ja-JP" altLang="en-US" sz="1101" b="1"/>
              <a:t>の市民活動</a:t>
            </a:r>
          </a:p>
        </p:txBody>
      </p:sp>
      <p:sp>
        <p:nvSpPr>
          <p:cNvPr id="17" name="右矢印 16"/>
          <p:cNvSpPr/>
          <p:nvPr/>
        </p:nvSpPr>
        <p:spPr>
          <a:xfrm>
            <a:off x="2095147" y="2733353"/>
            <a:ext cx="1006941" cy="992646"/>
          </a:xfrm>
          <a:prstGeom prst="rightArrow">
            <a:avLst>
              <a:gd name="adj1" fmla="val 50000"/>
              <a:gd name="adj2" fmla="val 50000"/>
            </a:avLst>
          </a:prstGeom>
          <a:solidFill>
            <a:schemeClr val="bg1"/>
          </a:solid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5132" name="テキスト ボックス 2"/>
          <p:cNvSpPr txBox="1">
            <a:spLocks noChangeArrowheads="1"/>
          </p:cNvSpPr>
          <p:nvPr/>
        </p:nvSpPr>
        <p:spPr>
          <a:xfrm>
            <a:off x="2126911" y="3090705"/>
            <a:ext cx="1008529" cy="276353"/>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buFont typeface="Arial"/>
              <a:buNone/>
            </a:pPr>
            <a:r>
              <a:rPr lang="ja-JP" altLang="en-US" sz="1201" b="1"/>
              <a:t>実証実験</a:t>
            </a:r>
          </a:p>
        </p:txBody>
      </p:sp>
      <p:sp>
        <p:nvSpPr>
          <p:cNvPr id="19" name="角丸四角形 18"/>
          <p:cNvSpPr/>
          <p:nvPr/>
        </p:nvSpPr>
        <p:spPr>
          <a:xfrm>
            <a:off x="7722263" y="4088117"/>
            <a:ext cx="1380177" cy="716294"/>
          </a:xfrm>
          <a:prstGeom prst="roundRect">
            <a:avLst>
              <a:gd name="adj"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a:t>アプリ</a:t>
            </a:r>
          </a:p>
          <a:p>
            <a:pPr algn="ctr"/>
            <a:r>
              <a:rPr lang="en-US" altLang="ja-JP" sz="1601"/>
              <a:t>(</a:t>
            </a:r>
            <a:r>
              <a:rPr lang="ja-JP" altLang="en-US" sz="1601"/>
              <a:t>市民活動</a:t>
            </a:r>
            <a:r>
              <a:rPr lang="en-US" altLang="ja-JP" sz="1601"/>
              <a:t>)</a:t>
            </a:r>
            <a:endParaRPr lang="ja-JP" altLang="en-US" sz="1601"/>
          </a:p>
        </p:txBody>
      </p:sp>
      <p:sp>
        <p:nvSpPr>
          <p:cNvPr id="20" name="右矢印 19"/>
          <p:cNvSpPr/>
          <p:nvPr/>
        </p:nvSpPr>
        <p:spPr>
          <a:xfrm>
            <a:off x="4826911" y="4135763"/>
            <a:ext cx="576529" cy="648000"/>
          </a:xfrm>
          <a:prstGeom prst="rightArrow">
            <a:avLst>
              <a:gd name="adj1" fmla="val 50000"/>
              <a:gd name="adj2" fmla="val 50000"/>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21" name="角丸四角形 20"/>
          <p:cNvSpPr/>
          <p:nvPr/>
        </p:nvSpPr>
        <p:spPr>
          <a:xfrm>
            <a:off x="7677792" y="3127235"/>
            <a:ext cx="1380177" cy="716293"/>
          </a:xfrm>
          <a:prstGeom prst="roundRect">
            <a:avLst>
              <a:gd name="adj"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a:t>アプリ</a:t>
            </a:r>
          </a:p>
          <a:p>
            <a:pPr algn="ctr"/>
            <a:r>
              <a:rPr lang="en-US" altLang="ja-JP" sz="1601"/>
              <a:t>(</a:t>
            </a:r>
            <a:r>
              <a:rPr lang="ja-JP" altLang="en-US" sz="1601"/>
              <a:t>民間企業</a:t>
            </a:r>
            <a:r>
              <a:rPr lang="en-US" altLang="ja-JP" sz="1601"/>
              <a:t>)</a:t>
            </a:r>
            <a:endParaRPr lang="ja-JP" altLang="en-US" sz="1601"/>
          </a:p>
        </p:txBody>
      </p:sp>
      <p:sp>
        <p:nvSpPr>
          <p:cNvPr id="22" name="角丸四角形 21"/>
          <p:cNvSpPr/>
          <p:nvPr/>
        </p:nvSpPr>
        <p:spPr>
          <a:xfrm>
            <a:off x="7711146" y="5025176"/>
            <a:ext cx="1380176" cy="716294"/>
          </a:xfrm>
          <a:prstGeom prst="roundRect">
            <a:avLst>
              <a:gd name="adj"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a:t>アプリ</a:t>
            </a:r>
          </a:p>
          <a:p>
            <a:pPr algn="ctr"/>
            <a:r>
              <a:rPr lang="en-US" altLang="ja-JP" sz="1601"/>
              <a:t>(</a:t>
            </a:r>
            <a:r>
              <a:rPr lang="ja-JP" altLang="en-US" sz="1601"/>
              <a:t>個人</a:t>
            </a:r>
            <a:r>
              <a:rPr lang="en-US" altLang="ja-JP" sz="1601"/>
              <a:t>)</a:t>
            </a:r>
            <a:endParaRPr lang="ja-JP" altLang="en-US" sz="1601"/>
          </a:p>
        </p:txBody>
      </p:sp>
      <p:sp>
        <p:nvSpPr>
          <p:cNvPr id="23" name="右矢印 22"/>
          <p:cNvSpPr/>
          <p:nvPr/>
        </p:nvSpPr>
        <p:spPr>
          <a:xfrm rot="18900000">
            <a:off x="4845970" y="4893352"/>
            <a:ext cx="576529" cy="648000"/>
          </a:xfrm>
          <a:prstGeom prst="rightArrow">
            <a:avLst>
              <a:gd name="adj1" fmla="val 50000"/>
              <a:gd name="adj2" fmla="val 50000"/>
            </a:avLst>
          </a:prstGeom>
          <a:solidFill>
            <a:schemeClr val="bg1"/>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26" name="右矢印 25"/>
          <p:cNvSpPr/>
          <p:nvPr/>
        </p:nvSpPr>
        <p:spPr>
          <a:xfrm rot="1299976">
            <a:off x="4865028" y="3251117"/>
            <a:ext cx="576529" cy="648000"/>
          </a:xfrm>
          <a:prstGeom prst="rightArrow">
            <a:avLst>
              <a:gd name="adj1" fmla="val 50000"/>
              <a:gd name="adj2" fmla="val 50000"/>
            </a:avLst>
          </a:prstGeom>
          <a:solidFill>
            <a:schemeClr val="bg1"/>
          </a:solid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pic>
        <p:nvPicPr>
          <p:cNvPr id="12307" name="Picture 11" descr="BY"/>
          <p:cNvPicPr>
            <a:picLocks noChangeAspect="1" noChangeArrowheads="1"/>
          </p:cNvPicPr>
          <p:nvPr/>
        </p:nvPicPr>
        <p:blipFill rotWithShape="1">
          <a:blip r:embed="rId3"/>
          <a:srcRect/>
          <a:stretch>
            <a:fillRect/>
          </a:stretch>
        </p:blipFill>
        <p:spPr>
          <a:xfrm>
            <a:off x="7677792" y="6360881"/>
            <a:ext cx="1470706" cy="517765"/>
          </a:xfrm>
          <a:prstGeom prst="rect">
            <a:avLst/>
          </a:prstGeom>
          <a:noFill/>
          <a:ln>
            <a:noFill/>
          </a:ln>
        </p:spPr>
      </p:pic>
      <p:sp>
        <p:nvSpPr>
          <p:cNvPr id="28" name="右矢印 27"/>
          <p:cNvSpPr/>
          <p:nvPr/>
        </p:nvSpPr>
        <p:spPr>
          <a:xfrm>
            <a:off x="7134616" y="4135763"/>
            <a:ext cx="576530" cy="648000"/>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27" name="角丸四角形 26"/>
          <p:cNvSpPr/>
          <p:nvPr/>
        </p:nvSpPr>
        <p:spPr>
          <a:xfrm>
            <a:off x="3154500" y="5149057"/>
            <a:ext cx="1616823" cy="733765"/>
          </a:xfrm>
          <a:prstGeom prst="roundRect">
            <a:avLst>
              <a:gd name="adj" fmla="val 16667"/>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b="1">
                <a:solidFill>
                  <a:srgbClr val="000000"/>
                </a:solidFill>
              </a:rPr>
              <a:t>時刻表データ</a:t>
            </a:r>
          </a:p>
        </p:txBody>
      </p:sp>
      <p:sp>
        <p:nvSpPr>
          <p:cNvPr id="29" name="右矢印 28"/>
          <p:cNvSpPr/>
          <p:nvPr/>
        </p:nvSpPr>
        <p:spPr>
          <a:xfrm rot="1299976">
            <a:off x="7061557" y="4823469"/>
            <a:ext cx="576530" cy="648000"/>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30" name="右矢印 29"/>
          <p:cNvSpPr/>
          <p:nvPr/>
        </p:nvSpPr>
        <p:spPr>
          <a:xfrm rot="20146490">
            <a:off x="7050440" y="3357528"/>
            <a:ext cx="576529" cy="648000"/>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32" name="右矢印 31"/>
          <p:cNvSpPr/>
          <p:nvPr/>
        </p:nvSpPr>
        <p:spPr>
          <a:xfrm>
            <a:off x="2095147" y="5190351"/>
            <a:ext cx="1006941" cy="649589"/>
          </a:xfrm>
          <a:prstGeom prst="rightArrow">
            <a:avLst>
              <a:gd name="adj1" fmla="val 50000"/>
              <a:gd name="adj2" fmla="val 50000"/>
            </a:avLst>
          </a:prstGeom>
          <a:solidFill>
            <a:schemeClr val="bg1"/>
          </a:solid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sz="1801"/>
          </a:p>
        </p:txBody>
      </p:sp>
      <p:sp>
        <p:nvSpPr>
          <p:cNvPr id="31" name="角丸四角形 30"/>
          <p:cNvSpPr/>
          <p:nvPr/>
        </p:nvSpPr>
        <p:spPr>
          <a:xfrm>
            <a:off x="36794" y="5149057"/>
            <a:ext cx="1988470" cy="733765"/>
          </a:xfrm>
          <a:prstGeom prst="roundRect">
            <a:avLst>
              <a:gd name="adj" fmla="val 16667"/>
            </a:avLst>
          </a:prstGeom>
          <a:solidFill>
            <a:schemeClr val="bg1"/>
          </a:solidFill>
          <a:ln w="5715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601" b="1">
                <a:solidFill>
                  <a:srgbClr val="000000"/>
                </a:solidFill>
              </a:rPr>
              <a:t>道南バス</a:t>
            </a:r>
          </a:p>
        </p:txBody>
      </p:sp>
      <p:sp>
        <p:nvSpPr>
          <p:cNvPr id="33" name="テキスト ボックス 2"/>
          <p:cNvSpPr txBox="1">
            <a:spLocks noChangeArrowheads="1"/>
          </p:cNvSpPr>
          <p:nvPr/>
        </p:nvSpPr>
        <p:spPr>
          <a:xfrm>
            <a:off x="2285735" y="5382528"/>
            <a:ext cx="512999" cy="263892"/>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buFont typeface="Arial"/>
              <a:buNone/>
            </a:pPr>
            <a:r>
              <a:rPr lang="ja-JP" altLang="en-US" sz="1201" b="1"/>
              <a:t>提供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0"/>
                        <p:cond evt="onBegin" delay="0">
                          <p:tn val="2"/>
                        </p:cond>
                      </p:stCondLst>
                      <p:childTnLst>
                        <p:par>
                          <p:cTn id="4" fill="hold">
                            <p:stCondLst>
                              <p:cond delay="0"/>
                            </p:stCondLst>
                            <p:childTnLst>
                              <p:par>
                                <p:cTn id="5" presetID="10" presetClass="entr" presetSubtype="0" fill="hold" grpId="0" nodeType="afterEffect">
                                  <p:stCondLst>
                                    <p:cond delay="0"/>
                                  </p:stCondLst>
                                  <p:iterate>
                                    <p:tmPct val="10000"/>
                                  </p:iterate>
                                  <p:childTnLst>
                                    <p:set>
                                      <p:cBhvr>
                                        <p:cTn id="6" dur="2" fill="hold">
                                          <p:stCondLst>
                                            <p:cond delay="0"/>
                                          </p:stCondLst>
                                        </p:cTn>
                                        <p:tgtEl>
                                          <p:spTgt spid="6"/>
                                        </p:tgtEl>
                                        <p:attrNameLst>
                                          <p:attrName>style.visibility</p:attrName>
                                        </p:attrNameLst>
                                      </p:cBhvr>
                                      <p:to>
                                        <p:strVal val="visible"/>
                                      </p:to>
                                    </p:set>
                                    <p:animEffect transition="in" filter="fade">
                                      <p:cBhvr>
                                        <p:cTn id="7" dur="1000" fill="hold">
                                          <p:stCondLst>
                                            <p:cond delay="0"/>
                                          </p:stCondLst>
                                        </p:cTn>
                                        <p:tgtEl>
                                          <p:spTgt spid="6"/>
                                        </p:tgtEl>
                                      </p:cBhvr>
                                    </p:animEffect>
                                  </p:childTnLst>
                                </p:cTn>
                              </p:par>
                              <p:par>
                                <p:cTn id="8" presetID="10" presetClass="entr" presetSubtype="0" fill="hold" grpId="0" nodeType="withEffect">
                                  <p:stCondLst>
                                    <p:cond delay="0"/>
                                  </p:stCondLst>
                                  <p:iterate>
                                    <p:tmPct val="10000"/>
                                  </p:iterate>
                                  <p:childTnLst>
                                    <p:set>
                                      <p:cBhvr>
                                        <p:cTn id="9" dur="2" fill="hold">
                                          <p:stCondLst>
                                            <p:cond delay="0"/>
                                          </p:stCondLst>
                                        </p:cTn>
                                        <p:tgtEl>
                                          <p:spTgt spid="9"/>
                                        </p:tgtEl>
                                        <p:attrNameLst>
                                          <p:attrName>style.visibility</p:attrName>
                                        </p:attrNameLst>
                                      </p:cBhvr>
                                      <p:to>
                                        <p:strVal val="visible"/>
                                      </p:to>
                                    </p:set>
                                    <p:animEffect transition="in" filter="fade">
                                      <p:cBhvr>
                                        <p:cTn id="10" dur="1000" fill="hold">
                                          <p:stCondLst>
                                            <p:cond delay="0"/>
                                          </p:stCondLst>
                                        </p:cTn>
                                        <p:tgtEl>
                                          <p:spTgt spid="9"/>
                                        </p:tgtEl>
                                      </p:cBhvr>
                                    </p:animEffect>
                                  </p:childTnLst>
                                </p:cTn>
                              </p:par>
                              <p:par>
                                <p:cTn id="11" presetID="10" presetClass="entr" presetSubtype="0" fill="hold" grpId="0" nodeType="withEffect">
                                  <p:stCondLst>
                                    <p:cond delay="0"/>
                                  </p:stCondLst>
                                  <p:iterate>
                                    <p:tmPct val="10000"/>
                                  </p:iterate>
                                  <p:childTnLst>
                                    <p:set>
                                      <p:cBhvr>
                                        <p:cTn id="12" dur="2" fill="hold">
                                          <p:stCondLst>
                                            <p:cond delay="0"/>
                                          </p:stCondLst>
                                        </p:cTn>
                                        <p:tgtEl>
                                          <p:spTgt spid="31"/>
                                        </p:tgtEl>
                                        <p:attrNameLst>
                                          <p:attrName>style.visibility</p:attrName>
                                        </p:attrNameLst>
                                      </p:cBhvr>
                                      <p:to>
                                        <p:strVal val="visible"/>
                                      </p:to>
                                    </p:set>
                                    <p:animEffect transition="in" filter="fade">
                                      <p:cBhvr>
                                        <p:cTn id="13" dur="1000" fill="hold">
                                          <p:stCondLst>
                                            <p:cond delay="0"/>
                                          </p:stCondLst>
                                        </p:cTn>
                                        <p:tgtEl>
                                          <p:spTgt spid="31"/>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p:tmPct val="10000"/>
                                  </p:iterate>
                                  <p:childTnLst>
                                    <p:set>
                                      <p:cBhvr>
                                        <p:cTn id="16" dur="2" fill="hold">
                                          <p:stCondLst>
                                            <p:cond delay="0"/>
                                          </p:stCondLst>
                                        </p:cTn>
                                        <p:tgtEl>
                                          <p:spTgt spid="17"/>
                                        </p:tgtEl>
                                        <p:attrNameLst>
                                          <p:attrName>style.visibility</p:attrName>
                                        </p:attrNameLst>
                                      </p:cBhvr>
                                      <p:to>
                                        <p:strVal val="visible"/>
                                      </p:to>
                                    </p:set>
                                    <p:animEffect transition="in" filter="wipe(left)">
                                      <p:cBhvr>
                                        <p:cTn id="17" dur="1000" fill="hold">
                                          <p:stCondLst>
                                            <p:cond delay="0"/>
                                          </p:stCondLst>
                                        </p:cTn>
                                        <p:tgtEl>
                                          <p:spTgt spid="17"/>
                                        </p:tgtEl>
                                      </p:cBhvr>
                                    </p:animEffect>
                                  </p:childTnLst>
                                </p:cTn>
                              </p:par>
                              <p:par>
                                <p:cTn id="18" presetID="22" presetClass="entr" presetSubtype="8" fill="hold" grpId="0" nodeType="withEffect">
                                  <p:stCondLst>
                                    <p:cond delay="0"/>
                                  </p:stCondLst>
                                  <p:iterate>
                                    <p:tmPct val="10000"/>
                                  </p:iterate>
                                  <p:childTnLst>
                                    <p:set>
                                      <p:cBhvr>
                                        <p:cTn id="19" dur="2" fill="hold">
                                          <p:stCondLst>
                                            <p:cond delay="0"/>
                                          </p:stCondLst>
                                        </p:cTn>
                                        <p:tgtEl>
                                          <p:spTgt spid="10"/>
                                        </p:tgtEl>
                                        <p:attrNameLst>
                                          <p:attrName>style.visibility</p:attrName>
                                        </p:attrNameLst>
                                      </p:cBhvr>
                                      <p:to>
                                        <p:strVal val="visible"/>
                                      </p:to>
                                    </p:set>
                                    <p:animEffect transition="in" filter="wipe(left)">
                                      <p:cBhvr>
                                        <p:cTn id="20" dur="1000" fill="hold">
                                          <p:stCondLst>
                                            <p:cond delay="0"/>
                                          </p:stCondLst>
                                        </p:cTn>
                                        <p:tgtEl>
                                          <p:spTgt spid="10"/>
                                        </p:tgtEl>
                                      </p:cBhvr>
                                    </p:animEffect>
                                  </p:childTnLst>
                                </p:cTn>
                              </p:par>
                              <p:par>
                                <p:cTn id="21" presetID="22" presetClass="entr" presetSubtype="8" fill="hold" grpId="0" nodeType="withEffect">
                                  <p:stCondLst>
                                    <p:cond delay="0"/>
                                  </p:stCondLst>
                                  <p:iterate>
                                    <p:tmPct val="10000"/>
                                  </p:iterate>
                                  <p:childTnLst>
                                    <p:set>
                                      <p:cBhvr>
                                        <p:cTn id="22" dur="2" fill="hold">
                                          <p:stCondLst>
                                            <p:cond delay="0"/>
                                          </p:stCondLst>
                                        </p:cTn>
                                        <p:tgtEl>
                                          <p:spTgt spid="32"/>
                                        </p:tgtEl>
                                        <p:attrNameLst>
                                          <p:attrName>style.visibility</p:attrName>
                                        </p:attrNameLst>
                                      </p:cBhvr>
                                      <p:to>
                                        <p:strVal val="visible"/>
                                      </p:to>
                                    </p:set>
                                    <p:animEffect transition="in" filter="wipe(left)">
                                      <p:cBhvr>
                                        <p:cTn id="23" dur="1000" fill="hold">
                                          <p:stCondLst>
                                            <p:cond delay="0"/>
                                          </p:stCondLst>
                                        </p:cTn>
                                        <p:tgtEl>
                                          <p:spTgt spid="32"/>
                                        </p:tgtEl>
                                      </p:cBhvr>
                                    </p:animEffect>
                                  </p:childTnLst>
                                </p:cTn>
                              </p:par>
                              <p:par>
                                <p:cTn id="24" presetID="22" presetClass="entr" presetSubtype="8" fill="hold" grpId="0" nodeType="withEffect">
                                  <p:stCondLst>
                                    <p:cond delay="0"/>
                                  </p:stCondLst>
                                  <p:iterate>
                                    <p:tmPct val="10000"/>
                                  </p:iterate>
                                  <p:childTnLst>
                                    <p:set>
                                      <p:cBhvr>
                                        <p:cTn id="25" dur="2" fill="hold">
                                          <p:stCondLst>
                                            <p:cond delay="0"/>
                                          </p:stCondLst>
                                        </p:cTn>
                                        <p:tgtEl>
                                          <p:spTgt spid="5130">
                                            <p:txEl>
                                              <p:charRg st="4294967295" end="4294967295"/>
                                            </p:txEl>
                                          </p:spTgt>
                                        </p:tgtEl>
                                        <p:attrNameLst>
                                          <p:attrName>style.visibility</p:attrName>
                                        </p:attrNameLst>
                                      </p:cBhvr>
                                      <p:to>
                                        <p:strVal val="visible"/>
                                      </p:to>
                                    </p:set>
                                    <p:animEffect transition="in" filter="wipe(left)">
                                      <p:cBhvr>
                                        <p:cTn id="26" dur="1000" fill="hold">
                                          <p:stCondLst>
                                            <p:cond delay="0"/>
                                          </p:stCondLst>
                                        </p:cTn>
                                        <p:tgtEl>
                                          <p:spTgt spid="5130">
                                            <p:txEl>
                                              <p:charRg st="4294967295" end="4294967295"/>
                                            </p:txEl>
                                          </p:spTgt>
                                        </p:tgtEl>
                                      </p:cBhvr>
                                    </p:animEffect>
                                  </p:childTnLst>
                                </p:cTn>
                              </p:par>
                              <p:par>
                                <p:cTn id="27" presetID="22" presetClass="entr" presetSubtype="8" fill="hold" grpId="0" nodeType="withEffect">
                                  <p:stCondLst>
                                    <p:cond delay="0"/>
                                  </p:stCondLst>
                                  <p:iterate>
                                    <p:tmPct val="10000"/>
                                  </p:iterate>
                                  <p:childTnLst>
                                    <p:set>
                                      <p:cBhvr>
                                        <p:cTn id="28" dur="2" fill="hold">
                                          <p:stCondLst>
                                            <p:cond delay="0"/>
                                          </p:stCondLst>
                                        </p:cTn>
                                        <p:tgtEl>
                                          <p:spTgt spid="5132">
                                            <p:txEl>
                                              <p:charRg st="4294967295" end="4294967295"/>
                                            </p:txEl>
                                          </p:spTgt>
                                        </p:tgtEl>
                                        <p:attrNameLst>
                                          <p:attrName>style.visibility</p:attrName>
                                        </p:attrNameLst>
                                      </p:cBhvr>
                                      <p:to>
                                        <p:strVal val="visible"/>
                                      </p:to>
                                    </p:set>
                                    <p:animEffect transition="in" filter="wipe(left)">
                                      <p:cBhvr>
                                        <p:cTn id="29" dur="1000" fill="hold">
                                          <p:stCondLst>
                                            <p:cond delay="0"/>
                                          </p:stCondLst>
                                        </p:cTn>
                                        <p:tgtEl>
                                          <p:spTgt spid="5132">
                                            <p:txEl>
                                              <p:charRg st="4294967295" end="4294967295"/>
                                            </p:txEl>
                                          </p:spTgt>
                                        </p:tgtEl>
                                      </p:cBhvr>
                                    </p:animEffect>
                                  </p:childTnLst>
                                </p:cTn>
                              </p:par>
                              <p:par>
                                <p:cTn id="30" presetID="22" presetClass="entr" presetSubtype="8" fill="hold" grpId="0" nodeType="withEffect">
                                  <p:stCondLst>
                                    <p:cond delay="0"/>
                                  </p:stCondLst>
                                  <p:iterate>
                                    <p:tmPct val="10000"/>
                                  </p:iterate>
                                  <p:childTnLst>
                                    <p:set>
                                      <p:cBhvr>
                                        <p:cTn id="31" dur="2" fill="hold">
                                          <p:stCondLst>
                                            <p:cond delay="0"/>
                                          </p:stCondLst>
                                        </p:cTn>
                                        <p:tgtEl>
                                          <p:spTgt spid="33">
                                            <p:txEl>
                                              <p:charRg st="4294967295" end="4294967295"/>
                                            </p:txEl>
                                          </p:spTgt>
                                        </p:tgtEl>
                                        <p:attrNameLst>
                                          <p:attrName>style.visibility</p:attrName>
                                        </p:attrNameLst>
                                      </p:cBhvr>
                                      <p:to>
                                        <p:strVal val="visible"/>
                                      </p:to>
                                    </p:set>
                                    <p:animEffect transition="in" filter="wipe(left)">
                                      <p:cBhvr>
                                        <p:cTn id="32" dur="1000" fill="hold">
                                          <p:stCondLst>
                                            <p:cond delay="0"/>
                                          </p:stCondLst>
                                        </p:cTn>
                                        <p:tgtEl>
                                          <p:spTgt spid="33">
                                            <p:txEl>
                                              <p:charRg st="4294967295" end="4294967295"/>
                                            </p:txEl>
                                          </p:spTgt>
                                        </p:tgtEl>
                                      </p:cBhvr>
                                    </p:animEffect>
                                  </p:childTnLst>
                                </p:cTn>
                              </p:par>
                            </p:childTnLst>
                          </p:cTn>
                        </p:par>
                        <p:par>
                          <p:cTn id="33" fill="hold">
                            <p:stCondLst>
                              <p:cond delay="2000"/>
                            </p:stCondLst>
                            <p:childTnLst>
                              <p:par>
                                <p:cTn id="34" presetID="10" presetClass="entr" presetSubtype="0" fill="hold" grpId="0" nodeType="afterEffect">
                                  <p:stCondLst>
                                    <p:cond delay="0"/>
                                  </p:stCondLst>
                                  <p:iterate>
                                    <p:tmPct val="10000"/>
                                  </p:iterate>
                                  <p:childTnLst>
                                    <p:set>
                                      <p:cBhvr>
                                        <p:cTn id="35" dur="2" fill="hold">
                                          <p:stCondLst>
                                            <p:cond delay="0"/>
                                          </p:stCondLst>
                                        </p:cTn>
                                        <p:tgtEl>
                                          <p:spTgt spid="13"/>
                                        </p:tgtEl>
                                        <p:attrNameLst>
                                          <p:attrName>style.visibility</p:attrName>
                                        </p:attrNameLst>
                                      </p:cBhvr>
                                      <p:to>
                                        <p:strVal val="visible"/>
                                      </p:to>
                                    </p:set>
                                    <p:animEffect transition="in" filter="fade">
                                      <p:cBhvr>
                                        <p:cTn id="36" dur="1000" fill="hold">
                                          <p:stCondLst>
                                            <p:cond delay="0"/>
                                          </p:stCondLst>
                                        </p:cTn>
                                        <p:tgtEl>
                                          <p:spTgt spid="13"/>
                                        </p:tgtEl>
                                      </p:cBhvr>
                                    </p:animEffect>
                                  </p:childTnLst>
                                </p:cTn>
                              </p:par>
                              <p:par>
                                <p:cTn id="37" presetID="10" presetClass="entr" presetSubtype="0" fill="hold" grpId="0" nodeType="withEffect">
                                  <p:stCondLst>
                                    <p:cond delay="0"/>
                                  </p:stCondLst>
                                  <p:iterate>
                                    <p:tmPct val="10000"/>
                                  </p:iterate>
                                  <p:childTnLst>
                                    <p:set>
                                      <p:cBhvr>
                                        <p:cTn id="38" dur="2" fill="hold">
                                          <p:stCondLst>
                                            <p:cond delay="0"/>
                                          </p:stCondLst>
                                        </p:cTn>
                                        <p:tgtEl>
                                          <p:spTgt spid="15"/>
                                        </p:tgtEl>
                                        <p:attrNameLst>
                                          <p:attrName>style.visibility</p:attrName>
                                        </p:attrNameLst>
                                      </p:cBhvr>
                                      <p:to>
                                        <p:strVal val="visible"/>
                                      </p:to>
                                    </p:set>
                                    <p:animEffect transition="in" filter="fade">
                                      <p:cBhvr>
                                        <p:cTn id="39" dur="1000" fill="hold">
                                          <p:stCondLst>
                                            <p:cond delay="0"/>
                                          </p:stCondLst>
                                        </p:cTn>
                                        <p:tgtEl>
                                          <p:spTgt spid="15"/>
                                        </p:tgtEl>
                                      </p:cBhvr>
                                    </p:animEffect>
                                  </p:childTnLst>
                                </p:cTn>
                              </p:par>
                              <p:par>
                                <p:cTn id="40" presetID="10" presetClass="entr" presetSubtype="0" fill="hold" grpId="0" nodeType="withEffect">
                                  <p:stCondLst>
                                    <p:cond delay="0"/>
                                  </p:stCondLst>
                                  <p:iterate>
                                    <p:tmPct val="10000"/>
                                  </p:iterate>
                                  <p:childTnLst>
                                    <p:set>
                                      <p:cBhvr>
                                        <p:cTn id="41" dur="2" fill="hold">
                                          <p:stCondLst>
                                            <p:cond delay="0"/>
                                          </p:stCondLst>
                                        </p:cTn>
                                        <p:tgtEl>
                                          <p:spTgt spid="27"/>
                                        </p:tgtEl>
                                        <p:attrNameLst>
                                          <p:attrName>style.visibility</p:attrName>
                                        </p:attrNameLst>
                                      </p:cBhvr>
                                      <p:to>
                                        <p:strVal val="visible"/>
                                      </p:to>
                                    </p:set>
                                    <p:animEffect transition="in" filter="fade">
                                      <p:cBhvr>
                                        <p:cTn id="42" dur="1000" fill="hold">
                                          <p:stCondLst>
                                            <p:cond delay="0"/>
                                          </p:stCondLst>
                                        </p:cTn>
                                        <p:tgtEl>
                                          <p:spTgt spid="27"/>
                                        </p:tgtEl>
                                      </p:cBhvr>
                                    </p:animEffect>
                                  </p:childTnLst>
                                </p:cTn>
                              </p:par>
                            </p:childTnLst>
                          </p:cTn>
                        </p:par>
                        <p:par>
                          <p:cTn id="43" fill="hold">
                            <p:stCondLst>
                              <p:cond delay="3000"/>
                            </p:stCondLst>
                            <p:childTnLst>
                              <p:par>
                                <p:cTn id="44" presetID="22" presetClass="entr" presetSubtype="8" fill="hold" grpId="0" nodeType="afterEffect">
                                  <p:stCondLst>
                                    <p:cond delay="0"/>
                                  </p:stCondLst>
                                  <p:iterate>
                                    <p:tmPct val="10000"/>
                                  </p:iterate>
                                  <p:childTnLst>
                                    <p:set>
                                      <p:cBhvr>
                                        <p:cTn id="45" dur="2" fill="hold">
                                          <p:stCondLst>
                                            <p:cond delay="0"/>
                                          </p:stCondLst>
                                        </p:cTn>
                                        <p:tgtEl>
                                          <p:spTgt spid="26"/>
                                        </p:tgtEl>
                                        <p:attrNameLst>
                                          <p:attrName>style.visibility</p:attrName>
                                        </p:attrNameLst>
                                      </p:cBhvr>
                                      <p:to>
                                        <p:strVal val="visible"/>
                                      </p:to>
                                    </p:set>
                                    <p:animEffect transition="in" filter="wipe(left)">
                                      <p:cBhvr>
                                        <p:cTn id="46" dur="1000" fill="hold">
                                          <p:stCondLst>
                                            <p:cond delay="0"/>
                                          </p:stCondLst>
                                        </p:cTn>
                                        <p:tgtEl>
                                          <p:spTgt spid="26"/>
                                        </p:tgtEl>
                                      </p:cBhvr>
                                    </p:animEffect>
                                  </p:childTnLst>
                                </p:cTn>
                              </p:par>
                              <p:par>
                                <p:cTn id="47" presetID="22" presetClass="entr" presetSubtype="8" fill="hold" grpId="0" nodeType="withEffect">
                                  <p:stCondLst>
                                    <p:cond delay="0"/>
                                  </p:stCondLst>
                                  <p:iterate>
                                    <p:tmPct val="10000"/>
                                  </p:iterate>
                                  <p:childTnLst>
                                    <p:set>
                                      <p:cBhvr>
                                        <p:cTn id="48" dur="2" fill="hold">
                                          <p:stCondLst>
                                            <p:cond delay="0"/>
                                          </p:stCondLst>
                                        </p:cTn>
                                        <p:tgtEl>
                                          <p:spTgt spid="20"/>
                                        </p:tgtEl>
                                        <p:attrNameLst>
                                          <p:attrName>style.visibility</p:attrName>
                                        </p:attrNameLst>
                                      </p:cBhvr>
                                      <p:to>
                                        <p:strVal val="visible"/>
                                      </p:to>
                                    </p:set>
                                    <p:animEffect transition="in" filter="wipe(left)">
                                      <p:cBhvr>
                                        <p:cTn id="49" dur="1000" fill="hold">
                                          <p:stCondLst>
                                            <p:cond delay="0"/>
                                          </p:stCondLst>
                                        </p:cTn>
                                        <p:tgtEl>
                                          <p:spTgt spid="20"/>
                                        </p:tgtEl>
                                      </p:cBhvr>
                                    </p:animEffect>
                                  </p:childTnLst>
                                </p:cTn>
                              </p:par>
                              <p:par>
                                <p:cTn id="50" presetID="22" presetClass="entr" presetSubtype="8" fill="hold" grpId="0" nodeType="withEffect">
                                  <p:stCondLst>
                                    <p:cond delay="0"/>
                                  </p:stCondLst>
                                  <p:iterate>
                                    <p:tmPct val="10000"/>
                                  </p:iterate>
                                  <p:childTnLst>
                                    <p:set>
                                      <p:cBhvr>
                                        <p:cTn id="51" dur="2" fill="hold">
                                          <p:stCondLst>
                                            <p:cond delay="0"/>
                                          </p:stCondLst>
                                        </p:cTn>
                                        <p:tgtEl>
                                          <p:spTgt spid="23"/>
                                        </p:tgtEl>
                                        <p:attrNameLst>
                                          <p:attrName>style.visibility</p:attrName>
                                        </p:attrNameLst>
                                      </p:cBhvr>
                                      <p:to>
                                        <p:strVal val="visible"/>
                                      </p:to>
                                    </p:set>
                                    <p:animEffect transition="in" filter="wipe(left)">
                                      <p:cBhvr>
                                        <p:cTn id="52" dur="1000" fill="hold">
                                          <p:stCondLst>
                                            <p:cond delay="0"/>
                                          </p:stCondLst>
                                        </p:cTn>
                                        <p:tgtEl>
                                          <p:spTgt spid="23"/>
                                        </p:tgtEl>
                                      </p:cBhvr>
                                    </p:animEffect>
                                  </p:childTnLst>
                                </p:cTn>
                              </p:par>
                            </p:childTnLst>
                          </p:cTn>
                        </p:par>
                        <p:par>
                          <p:cTn id="53" fill="hold">
                            <p:stCondLst>
                              <p:cond delay="4000"/>
                            </p:stCondLst>
                            <p:childTnLst>
                              <p:par>
                                <p:cTn id="54" presetID="53" presetClass="entr" presetSubtype="0" fill="hold" grpId="0" nodeType="afterEffect">
                                  <p:stCondLst>
                                    <p:cond delay="0"/>
                                  </p:stCondLst>
                                  <p:iterate>
                                    <p:tmPct val="10000"/>
                                  </p:iterate>
                                  <p:childTnLst>
                                    <p:set>
                                      <p:cBhvr>
                                        <p:cTn id="55" dur="2" fill="hold">
                                          <p:stCondLst>
                                            <p:cond delay="0"/>
                                          </p:stCondLst>
                                        </p:cTn>
                                        <p:tgtEl>
                                          <p:spTgt spid="24"/>
                                        </p:tgtEl>
                                        <p:attrNameLst>
                                          <p:attrName>style.visibility</p:attrName>
                                        </p:attrNameLst>
                                      </p:cBhvr>
                                      <p:to>
                                        <p:strVal val="visible"/>
                                      </p:to>
                                    </p:set>
                                    <p:anim calcmode="lin" valueType="num">
                                      <p:cBhvr>
                                        <p:cTn id="56" dur="1000" fill="hold">
                                          <p:stCondLst>
                                            <p:cond delay="0"/>
                                          </p:stCondLst>
                                        </p:cTn>
                                        <p:tgtEl>
                                          <p:spTgt spid="24"/>
                                        </p:tgtEl>
                                        <p:attrNameLst>
                                          <p:attrName>ppt_w</p:attrName>
                                        </p:attrNameLst>
                                      </p:cBhvr>
                                      <p:tavLst>
                                        <p:tav tm="0">
                                          <p:val>
                                            <p:fltVal val="0"/>
                                          </p:val>
                                        </p:tav>
                                        <p:tav tm="100000">
                                          <p:val>
                                            <p:strVal val="#ppt_w"/>
                                          </p:val>
                                        </p:tav>
                                      </p:tavLst>
                                    </p:anim>
                                    <p:anim calcmode="lin" valueType="num">
                                      <p:cBhvr>
                                        <p:cTn id="57" dur="1000" fill="hold">
                                          <p:stCondLst>
                                            <p:cond delay="0"/>
                                          </p:stCondLst>
                                        </p:cTn>
                                        <p:tgtEl>
                                          <p:spTgt spid="24"/>
                                        </p:tgtEl>
                                        <p:attrNameLst>
                                          <p:attrName>ppt_h</p:attrName>
                                        </p:attrNameLst>
                                      </p:cBhvr>
                                      <p:tavLst>
                                        <p:tav tm="0">
                                          <p:val>
                                            <p:fltVal val="0"/>
                                          </p:val>
                                        </p:tav>
                                        <p:tav tm="100000">
                                          <p:val>
                                            <p:strVal val="#ppt_h"/>
                                          </p:val>
                                        </p:tav>
                                      </p:tavLst>
                                    </p:anim>
                                    <p:animEffect transition="in" filter="fade">
                                      <p:cBhvr>
                                        <p:cTn id="58" dur="1000" fill="hold">
                                          <p:stCondLst>
                                            <p:cond delay="0"/>
                                          </p:stCondLst>
                                        </p:cTn>
                                        <p:tgtEl>
                                          <p:spTgt spid="24"/>
                                        </p:tgtEl>
                                      </p:cBhvr>
                                    </p:animEffect>
                                  </p:childTnLst>
                                </p:cTn>
                              </p:par>
                            </p:childTnLst>
                          </p:cTn>
                        </p:par>
                        <p:par>
                          <p:cTn id="59" fill="hold">
                            <p:stCondLst>
                              <p:cond delay="5000"/>
                            </p:stCondLst>
                            <p:childTnLst>
                              <p:par>
                                <p:cTn id="60" presetID="22" presetClass="entr" presetSubtype="8" fill="hold" grpId="0" nodeType="afterEffect">
                                  <p:stCondLst>
                                    <p:cond delay="0"/>
                                  </p:stCondLst>
                                  <p:iterate>
                                    <p:tmPct val="10000"/>
                                  </p:iterate>
                                  <p:childTnLst>
                                    <p:set>
                                      <p:cBhvr>
                                        <p:cTn id="61" dur="2" fill="hold">
                                          <p:stCondLst>
                                            <p:cond delay="0"/>
                                          </p:stCondLst>
                                        </p:cTn>
                                        <p:tgtEl>
                                          <p:spTgt spid="30"/>
                                        </p:tgtEl>
                                        <p:attrNameLst>
                                          <p:attrName>style.visibility</p:attrName>
                                        </p:attrNameLst>
                                      </p:cBhvr>
                                      <p:to>
                                        <p:strVal val="visible"/>
                                      </p:to>
                                    </p:set>
                                    <p:animEffect transition="in" filter="wipe(left)">
                                      <p:cBhvr>
                                        <p:cTn id="62" dur="1000" fill="hold">
                                          <p:stCondLst>
                                            <p:cond delay="0"/>
                                          </p:stCondLst>
                                        </p:cTn>
                                        <p:tgtEl>
                                          <p:spTgt spid="30"/>
                                        </p:tgtEl>
                                      </p:cBhvr>
                                    </p:animEffect>
                                  </p:childTnLst>
                                </p:cTn>
                              </p:par>
                              <p:par>
                                <p:cTn id="63" presetID="22" presetClass="entr" presetSubtype="8" fill="hold" grpId="0" nodeType="withEffect">
                                  <p:stCondLst>
                                    <p:cond delay="0"/>
                                  </p:stCondLst>
                                  <p:iterate>
                                    <p:tmPct val="10000"/>
                                  </p:iterate>
                                  <p:childTnLst>
                                    <p:set>
                                      <p:cBhvr>
                                        <p:cTn id="64" dur="2" fill="hold">
                                          <p:stCondLst>
                                            <p:cond delay="0"/>
                                          </p:stCondLst>
                                        </p:cTn>
                                        <p:tgtEl>
                                          <p:spTgt spid="28"/>
                                        </p:tgtEl>
                                        <p:attrNameLst>
                                          <p:attrName>style.visibility</p:attrName>
                                        </p:attrNameLst>
                                      </p:cBhvr>
                                      <p:to>
                                        <p:strVal val="visible"/>
                                      </p:to>
                                    </p:set>
                                    <p:animEffect transition="in" filter="wipe(left)">
                                      <p:cBhvr>
                                        <p:cTn id="65" dur="1000" fill="hold">
                                          <p:stCondLst>
                                            <p:cond delay="0"/>
                                          </p:stCondLst>
                                        </p:cTn>
                                        <p:tgtEl>
                                          <p:spTgt spid="28"/>
                                        </p:tgtEl>
                                      </p:cBhvr>
                                    </p:animEffect>
                                  </p:childTnLst>
                                </p:cTn>
                              </p:par>
                              <p:par>
                                <p:cTn id="66" presetID="22" presetClass="entr" presetSubtype="8" fill="hold" grpId="0" nodeType="withEffect">
                                  <p:stCondLst>
                                    <p:cond delay="0"/>
                                  </p:stCondLst>
                                  <p:iterate>
                                    <p:tmPct val="10000"/>
                                  </p:iterate>
                                  <p:childTnLst>
                                    <p:set>
                                      <p:cBhvr>
                                        <p:cTn id="67" dur="2" fill="hold">
                                          <p:stCondLst>
                                            <p:cond delay="0"/>
                                          </p:stCondLst>
                                        </p:cTn>
                                        <p:tgtEl>
                                          <p:spTgt spid="29"/>
                                        </p:tgtEl>
                                        <p:attrNameLst>
                                          <p:attrName>style.visibility</p:attrName>
                                        </p:attrNameLst>
                                      </p:cBhvr>
                                      <p:to>
                                        <p:strVal val="visible"/>
                                      </p:to>
                                    </p:set>
                                    <p:animEffect transition="in" filter="wipe(left)">
                                      <p:cBhvr>
                                        <p:cTn id="68" dur="1000" fill="hold">
                                          <p:stCondLst>
                                            <p:cond delay="0"/>
                                          </p:stCondLst>
                                        </p:cTn>
                                        <p:tgtEl>
                                          <p:spTgt spid="29"/>
                                        </p:tgtEl>
                                      </p:cBhvr>
                                    </p:animEffect>
                                  </p:childTnLst>
                                </p:cTn>
                              </p:par>
                            </p:childTnLst>
                          </p:cTn>
                        </p:par>
                        <p:par>
                          <p:cTn id="69" fill="hold">
                            <p:stCondLst>
                              <p:cond delay="6000"/>
                            </p:stCondLst>
                            <p:childTnLst>
                              <p:par>
                                <p:cTn id="70" presetID="10" presetClass="entr" presetSubtype="0" fill="hold" grpId="0" nodeType="afterEffect">
                                  <p:stCondLst>
                                    <p:cond delay="0"/>
                                  </p:stCondLst>
                                  <p:iterate>
                                    <p:tmPct val="10000"/>
                                  </p:iterate>
                                  <p:childTnLst>
                                    <p:set>
                                      <p:cBhvr>
                                        <p:cTn id="71" dur="2" fill="hold">
                                          <p:stCondLst>
                                            <p:cond delay="0"/>
                                          </p:stCondLst>
                                        </p:cTn>
                                        <p:tgtEl>
                                          <p:spTgt spid="21"/>
                                        </p:tgtEl>
                                        <p:attrNameLst>
                                          <p:attrName>style.visibility</p:attrName>
                                        </p:attrNameLst>
                                      </p:cBhvr>
                                      <p:to>
                                        <p:strVal val="visible"/>
                                      </p:to>
                                    </p:set>
                                    <p:animEffect transition="in" filter="fade">
                                      <p:cBhvr>
                                        <p:cTn id="72" dur="1000" fill="hold">
                                          <p:stCondLst>
                                            <p:cond delay="0"/>
                                          </p:stCondLst>
                                        </p:cTn>
                                        <p:tgtEl>
                                          <p:spTgt spid="21"/>
                                        </p:tgtEl>
                                      </p:cBhvr>
                                    </p:animEffect>
                                  </p:childTnLst>
                                </p:cTn>
                              </p:par>
                              <p:par>
                                <p:cTn id="73" presetID="10" presetClass="entr" presetSubtype="0" fill="hold" grpId="0" nodeType="withEffect">
                                  <p:stCondLst>
                                    <p:cond delay="0"/>
                                  </p:stCondLst>
                                  <p:iterate>
                                    <p:tmPct val="10000"/>
                                  </p:iterate>
                                  <p:childTnLst>
                                    <p:set>
                                      <p:cBhvr>
                                        <p:cTn id="74" dur="2" fill="hold">
                                          <p:stCondLst>
                                            <p:cond delay="0"/>
                                          </p:stCondLst>
                                        </p:cTn>
                                        <p:tgtEl>
                                          <p:spTgt spid="19"/>
                                        </p:tgtEl>
                                        <p:attrNameLst>
                                          <p:attrName>style.visibility</p:attrName>
                                        </p:attrNameLst>
                                      </p:cBhvr>
                                      <p:to>
                                        <p:strVal val="visible"/>
                                      </p:to>
                                    </p:set>
                                    <p:animEffect transition="in" filter="fade">
                                      <p:cBhvr>
                                        <p:cTn id="75" dur="1000" fill="hold">
                                          <p:stCondLst>
                                            <p:cond delay="0"/>
                                          </p:stCondLst>
                                        </p:cTn>
                                        <p:tgtEl>
                                          <p:spTgt spid="19"/>
                                        </p:tgtEl>
                                      </p:cBhvr>
                                    </p:animEffect>
                                  </p:childTnLst>
                                </p:cTn>
                              </p:par>
                              <p:par>
                                <p:cTn id="76" presetID="10" presetClass="entr" presetSubtype="0" fill="hold" grpId="0" nodeType="withEffect">
                                  <p:stCondLst>
                                    <p:cond delay="0"/>
                                  </p:stCondLst>
                                  <p:iterate>
                                    <p:tmPct val="10000"/>
                                  </p:iterate>
                                  <p:childTnLst>
                                    <p:set>
                                      <p:cBhvr>
                                        <p:cTn id="77" dur="2" fill="hold">
                                          <p:stCondLst>
                                            <p:cond delay="0"/>
                                          </p:stCondLst>
                                        </p:cTn>
                                        <p:tgtEl>
                                          <p:spTgt spid="22"/>
                                        </p:tgtEl>
                                        <p:attrNameLst>
                                          <p:attrName>style.visibility</p:attrName>
                                        </p:attrNameLst>
                                      </p:cBhvr>
                                      <p:to>
                                        <p:strVal val="visible"/>
                                      </p:to>
                                    </p:set>
                                    <p:animEffect transition="in" filter="fade">
                                      <p:cBhvr>
                                        <p:cTn id="78" dur="1000" fill="hold">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P spid="15" grpId="0" animBg="1"/>
      <p:bldP spid="24" grpId="0" animBg="1"/>
      <p:bldP spid="5130" grpId="0"/>
      <p:bldP spid="17" grpId="0" animBg="1"/>
      <p:bldP spid="5132" grpId="0"/>
      <p:bldP spid="19" grpId="0" animBg="1"/>
      <p:bldP spid="20" grpId="0" animBg="1"/>
      <p:bldP spid="21" grpId="0" animBg="1"/>
      <p:bldP spid="22" grpId="0" animBg="1"/>
      <p:bldP spid="23" grpId="0" animBg="1"/>
      <p:bldP spid="26" grpId="0" animBg="1"/>
      <p:bldP spid="28" grpId="0" animBg="1"/>
      <p:bldP spid="27" grpId="0" animBg="1"/>
      <p:bldP spid="29" grpId="0" animBg="1"/>
      <p:bldP spid="30" grpId="0" animBg="1"/>
      <p:bldP spid="32" grpId="0" animBg="1"/>
      <p:bldP spid="31"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防災でのオープンデータ</a:t>
            </a:r>
          </a:p>
        </p:txBody>
      </p:sp>
      <p:sp>
        <p:nvSpPr>
          <p:cNvPr id="16387" name="テキスト ボックス 1"/>
          <p:cNvSpPr txBox="1">
            <a:spLocks noChangeArrowheads="1"/>
          </p:cNvSpPr>
          <p:nvPr/>
        </p:nvSpPr>
        <p:spPr>
          <a:xfrm>
            <a:off x="611736" y="3633881"/>
            <a:ext cx="8166504" cy="2288764"/>
          </a:xfrm>
          <a:prstGeom prst="rect">
            <a:avLst/>
          </a:prstGeom>
          <a:noFill/>
          <a:ln>
            <a:noFill/>
          </a:ln>
        </p:spPr>
        <p:txBody>
          <a:bodyPr wrap="non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en-US" altLang="ja-JP" sz="1801">
                <a:latin typeface="Arial"/>
              </a:rPr>
              <a:t>【</a:t>
            </a:r>
            <a:r>
              <a:rPr lang="ja-JP" altLang="en-US" sz="1801">
                <a:latin typeface="Arial"/>
              </a:rPr>
              <a:t>活用事例の一例</a:t>
            </a:r>
            <a:r>
              <a:rPr lang="en-US" altLang="ja-JP" sz="1801">
                <a:latin typeface="Arial"/>
              </a:rPr>
              <a:t>】</a:t>
            </a:r>
          </a:p>
          <a:p>
            <a:pPr>
              <a:spcBef>
                <a:spcPct val="0"/>
              </a:spcBef>
              <a:buNone/>
            </a:pPr>
            <a:endParaRPr lang="en-US" altLang="ja-JP" sz="1801">
              <a:latin typeface="Arial"/>
            </a:endParaRPr>
          </a:p>
          <a:p>
            <a:pPr>
              <a:spcBef>
                <a:spcPct val="0"/>
              </a:spcBef>
              <a:buNone/>
            </a:pPr>
            <a:r>
              <a:rPr lang="en-US" altLang="ja-JP" sz="1801">
                <a:latin typeface="Arial"/>
              </a:rPr>
              <a:t>Coaido119</a:t>
            </a:r>
            <a:r>
              <a:rPr lang="ja-JP" altLang="en-US" sz="1801">
                <a:latin typeface="Arial"/>
              </a:rPr>
              <a:t>（コエイド１１９）</a:t>
            </a:r>
          </a:p>
          <a:p>
            <a:pPr>
              <a:spcBef>
                <a:spcPct val="0"/>
              </a:spcBef>
              <a:buNone/>
            </a:pPr>
            <a:r>
              <a:rPr lang="en-US" altLang="ja-JP" sz="1801">
                <a:latin typeface="Arial"/>
                <a:hlinkClick r:id="rId2"/>
              </a:rPr>
              <a:t>http://www.coaido119.com/</a:t>
            </a:r>
            <a:endParaRPr lang="en-US" altLang="ja-JP" sz="1801">
              <a:latin typeface="Arial"/>
            </a:endParaRPr>
          </a:p>
          <a:p>
            <a:pPr>
              <a:spcBef>
                <a:spcPct val="0"/>
              </a:spcBef>
              <a:buNone/>
            </a:pPr>
            <a:endParaRPr lang="en-US" altLang="ja-JP" sz="1801">
              <a:latin typeface="Arial"/>
            </a:endParaRPr>
          </a:p>
          <a:p>
            <a:pPr>
              <a:spcBef>
                <a:spcPct val="0"/>
              </a:spcBef>
              <a:buNone/>
            </a:pPr>
            <a:r>
              <a:rPr lang="ja-JP" altLang="en-US" sz="1801">
                <a:latin typeface="Arial"/>
              </a:rPr>
              <a:t>東京都オープンデータ防災アプリコンテスト</a:t>
            </a:r>
            <a:r>
              <a:rPr lang="en-US" altLang="ja-JP" sz="1801">
                <a:latin typeface="Arial"/>
              </a:rPr>
              <a:t>(2016</a:t>
            </a:r>
            <a:r>
              <a:rPr lang="ja-JP" altLang="en-US" sz="1801">
                <a:latin typeface="Arial"/>
              </a:rPr>
              <a:t>年度</a:t>
            </a:r>
            <a:r>
              <a:rPr lang="en-US" altLang="ja-JP" sz="1801">
                <a:latin typeface="Arial"/>
              </a:rPr>
              <a:t>)</a:t>
            </a:r>
          </a:p>
          <a:p>
            <a:pPr>
              <a:spcBef>
                <a:spcPct val="0"/>
              </a:spcBef>
              <a:buNone/>
            </a:pPr>
            <a:r>
              <a:rPr lang="en-US" altLang="ja-JP" sz="1801">
                <a:latin typeface="Arial"/>
                <a:hlinkClick r:id="rId3"/>
              </a:rPr>
              <a:t>http://opendata-portal.metro.tokyo.jp/www/contents/1491984329047/index.html</a:t>
            </a:r>
            <a:endParaRPr lang="en-US" altLang="ja-JP" sz="1801">
              <a:latin typeface="Arial"/>
            </a:endParaRPr>
          </a:p>
          <a:p>
            <a:pPr>
              <a:spcBef>
                <a:spcPct val="0"/>
              </a:spcBef>
              <a:buNone/>
            </a:pPr>
            <a:endParaRPr lang="ja-JP" altLang="en-US" sz="1801">
              <a:latin typeface="Arial"/>
            </a:endParaRPr>
          </a:p>
        </p:txBody>
      </p:sp>
      <p:sp>
        <p:nvSpPr>
          <p:cNvPr id="16388" name="テキスト ボックス 2"/>
          <p:cNvSpPr txBox="1">
            <a:spLocks noChangeArrowheads="1"/>
          </p:cNvSpPr>
          <p:nvPr/>
        </p:nvSpPr>
        <p:spPr>
          <a:xfrm>
            <a:off x="468794" y="1342059"/>
            <a:ext cx="6529233" cy="1732611"/>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●防災分野でのオープンデータ利活用</a:t>
            </a:r>
          </a:p>
          <a:p>
            <a:pPr>
              <a:spcBef>
                <a:spcPct val="0"/>
              </a:spcBef>
              <a:buNone/>
            </a:pPr>
            <a:endParaRPr lang="en-US" altLang="ja-JP" sz="1801">
              <a:latin typeface="Arial"/>
            </a:endParaRPr>
          </a:p>
          <a:p>
            <a:pPr>
              <a:spcBef>
                <a:spcPct val="0"/>
              </a:spcBef>
              <a:buNone/>
            </a:pPr>
            <a:r>
              <a:rPr lang="ja-JP" altLang="en-US" sz="1801">
                <a:latin typeface="Arial"/>
              </a:rPr>
              <a:t>　自治体がオープンデータを公開</a:t>
            </a:r>
          </a:p>
          <a:p>
            <a:pPr>
              <a:spcBef>
                <a:spcPct val="0"/>
              </a:spcBef>
              <a:buNone/>
            </a:pPr>
            <a:r>
              <a:rPr lang="ja-JP" altLang="en-US" sz="1801">
                <a:latin typeface="Arial"/>
              </a:rPr>
              <a:t>　　　　　　　　　　↓</a:t>
            </a:r>
          </a:p>
          <a:p>
            <a:pPr>
              <a:spcBef>
                <a:spcPct val="0"/>
              </a:spcBef>
              <a:buNone/>
            </a:pPr>
            <a:r>
              <a:rPr lang="ja-JP" altLang="en-US" sz="1801">
                <a:latin typeface="Arial"/>
              </a:rPr>
              <a:t>　民間、大学、市民などがアプリを作る</a:t>
            </a:r>
          </a:p>
          <a:p>
            <a:pPr>
              <a:spcBef>
                <a:spcPct val="0"/>
              </a:spcBef>
              <a:buNone/>
            </a:pPr>
            <a:r>
              <a:rPr lang="ja-JP" altLang="en-US" sz="1801">
                <a:latin typeface="Arial"/>
              </a:rPr>
              <a:t>　（ほかに地域で作られたアプリも使える場合が多い）</a:t>
            </a:r>
          </a:p>
        </p:txBody>
      </p:sp>
      <p:pic>
        <p:nvPicPr>
          <p:cNvPr id="5" name="Picture 11" descr="BY"/>
          <p:cNvPicPr>
            <a:picLocks noChangeAspect="1" noChangeArrowheads="1"/>
          </p:cNvPicPr>
          <p:nvPr/>
        </p:nvPicPr>
        <p:blipFill rotWithShape="1">
          <a:blip r:embed="rId4"/>
          <a:srcRect/>
          <a:stretch>
            <a:fillRect/>
          </a:stretch>
        </p:blipFill>
        <p:spPr>
          <a:xfrm>
            <a:off x="7677792" y="6404423"/>
            <a:ext cx="1470706" cy="51776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室蘭市の防災オープンデータ</a:t>
            </a:r>
          </a:p>
        </p:txBody>
      </p:sp>
      <p:pic>
        <p:nvPicPr>
          <p:cNvPr id="3" name="図 2"/>
          <p:cNvPicPr>
            <a:picLocks noChangeAspect="1"/>
          </p:cNvPicPr>
          <p:nvPr/>
        </p:nvPicPr>
        <p:blipFill rotWithShape="1">
          <a:blip r:embed="rId2"/>
          <a:stretch>
            <a:fillRect/>
          </a:stretch>
        </p:blipFill>
        <p:spPr>
          <a:xfrm>
            <a:off x="324788" y="1293584"/>
            <a:ext cx="8463839" cy="4946056"/>
          </a:xfrm>
          <a:prstGeom prst="rect">
            <a:avLst/>
          </a:prstGeom>
        </p:spPr>
      </p:pic>
      <p:sp>
        <p:nvSpPr>
          <p:cNvPr id="4" name="テキスト ボックス 2"/>
          <p:cNvSpPr txBox="1">
            <a:spLocks noChangeArrowheads="1"/>
          </p:cNvSpPr>
          <p:nvPr/>
        </p:nvSpPr>
        <p:spPr>
          <a:xfrm>
            <a:off x="108265" y="909642"/>
            <a:ext cx="5474646" cy="370059"/>
          </a:xfrm>
          <a:prstGeom prst="rect">
            <a:avLst/>
          </a:prstGeom>
          <a:solidFill>
            <a:schemeClr val="bg1"/>
          </a:solid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a:t>
            </a:r>
            <a:r>
              <a:rPr lang="en-US" altLang="ja-JP" sz="1801">
                <a:latin typeface="Arial"/>
              </a:rPr>
              <a:t>G-motty</a:t>
            </a:r>
            <a:r>
              <a:rPr lang="ja-JP" altLang="en-US" sz="1801">
                <a:latin typeface="Arial"/>
              </a:rPr>
              <a:t>　</a:t>
            </a:r>
            <a:r>
              <a:rPr lang="en-US" altLang="ja-JP" sz="1801">
                <a:latin typeface="Arial"/>
              </a:rPr>
              <a:t>http://www2.g-motty.com/catalog/</a:t>
            </a:r>
            <a:endParaRPr lang="ja-JP" altLang="en-US" sz="1801">
              <a:latin typeface="Arial"/>
            </a:endParaRPr>
          </a:p>
        </p:txBody>
      </p:sp>
      <p:pic>
        <p:nvPicPr>
          <p:cNvPr id="5" name="Picture 11" descr="BY"/>
          <p:cNvPicPr>
            <a:picLocks noChangeAspect="1" noChangeArrowheads="1"/>
          </p:cNvPicPr>
          <p:nvPr/>
        </p:nvPicPr>
        <p:blipFill rotWithShape="1">
          <a:blip r:embed="rId3"/>
          <a:srcRect/>
          <a:stretch>
            <a:fillRect/>
          </a:stretch>
        </p:blipFill>
        <p:spPr>
          <a:xfrm>
            <a:off x="7677792" y="6404423"/>
            <a:ext cx="1470706" cy="51776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自己紹介</a:t>
            </a:r>
          </a:p>
        </p:txBody>
      </p:sp>
      <p:sp>
        <p:nvSpPr>
          <p:cNvPr id="6147" name="テキスト ボックス 5"/>
          <p:cNvSpPr txBox="1">
            <a:spLocks noChangeArrowheads="1"/>
          </p:cNvSpPr>
          <p:nvPr/>
        </p:nvSpPr>
        <p:spPr>
          <a:xfrm>
            <a:off x="325854" y="1243588"/>
            <a:ext cx="6553057" cy="646411"/>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●室蘭市役所の丸田です。</a:t>
            </a:r>
          </a:p>
          <a:p>
            <a:pPr>
              <a:spcBef>
                <a:spcPct val="0"/>
              </a:spcBef>
              <a:buNone/>
            </a:pPr>
            <a:r>
              <a:rPr lang="ja-JP" altLang="en-US" sz="1801">
                <a:latin typeface="Arial"/>
              </a:rPr>
              <a:t>　　経済部　観光課　で課長やってます。</a:t>
            </a:r>
            <a:endParaRPr lang="en-US" altLang="ja-JP" sz="1801">
              <a:latin typeface="Arial"/>
            </a:endParaRPr>
          </a:p>
        </p:txBody>
      </p:sp>
      <p:pic>
        <p:nvPicPr>
          <p:cNvPr id="6148"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sp>
        <p:nvSpPr>
          <p:cNvPr id="6149" name="テキスト ボックス 5"/>
          <p:cNvSpPr txBox="1">
            <a:spLocks noChangeArrowheads="1"/>
          </p:cNvSpPr>
          <p:nvPr/>
        </p:nvSpPr>
        <p:spPr>
          <a:xfrm>
            <a:off x="972265" y="2020595"/>
            <a:ext cx="6553057" cy="200657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en-US" altLang="ja-JP" sz="1801">
                <a:latin typeface="Arial"/>
              </a:rPr>
              <a:t>H9/4</a:t>
            </a:r>
            <a:r>
              <a:rPr lang="ja-JP" altLang="en-US" sz="1801">
                <a:latin typeface="Arial"/>
              </a:rPr>
              <a:t>　室蘭市役所入庁　水道部総務課総務係に配属</a:t>
            </a:r>
          </a:p>
          <a:p>
            <a:pPr>
              <a:spcBef>
                <a:spcPct val="0"/>
              </a:spcBef>
              <a:buNone/>
            </a:pPr>
            <a:r>
              <a:rPr lang="en-US" altLang="ja-JP" sz="1801">
                <a:latin typeface="Arial"/>
              </a:rPr>
              <a:t>H12/4</a:t>
            </a:r>
            <a:r>
              <a:rPr lang="ja-JP" altLang="en-US" sz="1801">
                <a:latin typeface="Arial"/>
              </a:rPr>
              <a:t>　総務部行政改革室行政管理課情報処理係</a:t>
            </a:r>
          </a:p>
          <a:p>
            <a:pPr>
              <a:spcBef>
                <a:spcPct val="0"/>
              </a:spcBef>
              <a:buNone/>
            </a:pPr>
            <a:r>
              <a:rPr lang="en-US" altLang="ja-JP" sz="1801">
                <a:latin typeface="Arial"/>
              </a:rPr>
              <a:t>H14/4</a:t>
            </a:r>
            <a:r>
              <a:rPr lang="ja-JP" altLang="en-US" sz="1801">
                <a:latin typeface="Arial"/>
              </a:rPr>
              <a:t>　企画財政部総合政策課［高度情報化推進］</a:t>
            </a:r>
          </a:p>
          <a:p>
            <a:pPr>
              <a:spcBef>
                <a:spcPct val="0"/>
              </a:spcBef>
              <a:buNone/>
            </a:pPr>
            <a:r>
              <a:rPr lang="en-US" altLang="ja-JP" sz="1801">
                <a:latin typeface="Arial"/>
              </a:rPr>
              <a:t>H15/4</a:t>
            </a:r>
            <a:r>
              <a:rPr lang="ja-JP" altLang="en-US" sz="1801">
                <a:latin typeface="Arial"/>
              </a:rPr>
              <a:t>　企画財政部企画課［高度情報化推進］</a:t>
            </a:r>
          </a:p>
          <a:p>
            <a:pPr>
              <a:spcBef>
                <a:spcPct val="0"/>
              </a:spcBef>
              <a:buNone/>
            </a:pPr>
            <a:r>
              <a:rPr lang="en-US" altLang="ja-JP" sz="1801">
                <a:latin typeface="Arial"/>
              </a:rPr>
              <a:t>H15/7</a:t>
            </a:r>
            <a:r>
              <a:rPr lang="ja-JP" altLang="en-US" sz="1801">
                <a:latin typeface="Arial"/>
              </a:rPr>
              <a:t>　企画財政部企画課［高度情報推進］</a:t>
            </a:r>
          </a:p>
          <a:p>
            <a:pPr>
              <a:spcBef>
                <a:spcPct val="0"/>
              </a:spcBef>
              <a:buNone/>
            </a:pPr>
            <a:r>
              <a:rPr lang="en-US" altLang="ja-JP" sz="1801">
                <a:latin typeface="Arial"/>
              </a:rPr>
              <a:t>H27/7</a:t>
            </a:r>
            <a:r>
              <a:rPr lang="ja-JP" altLang="en-US" sz="1801">
                <a:latin typeface="Arial"/>
              </a:rPr>
              <a:t>　企画財政部ＩＣＴ推進課</a:t>
            </a:r>
          </a:p>
          <a:p>
            <a:pPr>
              <a:spcBef>
                <a:spcPct val="0"/>
              </a:spcBef>
              <a:buNone/>
            </a:pPr>
            <a:r>
              <a:rPr lang="en-US" altLang="ja-JP" sz="1801">
                <a:latin typeface="Arial"/>
              </a:rPr>
              <a:t>H30/4</a:t>
            </a:r>
            <a:r>
              <a:rPr lang="ja-JP" altLang="en-US" sz="1801">
                <a:latin typeface="Arial"/>
              </a:rPr>
              <a:t>　経済部観光課</a:t>
            </a:r>
            <a:endParaRPr lang="en-US" altLang="ja-JP" sz="1801">
              <a:latin typeface="Arial"/>
            </a:endParaRPr>
          </a:p>
        </p:txBody>
      </p:sp>
      <p:sp>
        <p:nvSpPr>
          <p:cNvPr id="6150" name="テキスト ボックス 5"/>
          <p:cNvSpPr txBox="1">
            <a:spLocks noChangeArrowheads="1"/>
          </p:cNvSpPr>
          <p:nvPr/>
        </p:nvSpPr>
        <p:spPr>
          <a:xfrm>
            <a:off x="325853" y="4213588"/>
            <a:ext cx="8427175" cy="370058"/>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a:t>
            </a:r>
            <a:r>
              <a:rPr lang="en-US" altLang="ja-JP" sz="1801">
                <a:latin typeface="Arial"/>
              </a:rPr>
              <a:t>H29</a:t>
            </a:r>
            <a:r>
              <a:rPr lang="ja-JP" altLang="en-US" sz="1801">
                <a:latin typeface="Arial"/>
              </a:rPr>
              <a:t>から、総務省地域情報化アドバイザーを拝命</a:t>
            </a:r>
            <a:endParaRPr lang="en-US" altLang="ja-JP" sz="1801">
              <a:latin typeface="Arial"/>
            </a:endParaRPr>
          </a:p>
        </p:txBody>
      </p:sp>
      <p:sp>
        <p:nvSpPr>
          <p:cNvPr id="6151" name="テキスト ボックス 5"/>
          <p:cNvSpPr txBox="1">
            <a:spLocks noChangeArrowheads="1"/>
          </p:cNvSpPr>
          <p:nvPr/>
        </p:nvSpPr>
        <p:spPr>
          <a:xfrm>
            <a:off x="325853" y="5041057"/>
            <a:ext cx="7923704" cy="370059"/>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a:t>
            </a:r>
            <a:r>
              <a:rPr lang="en-US" altLang="ja-JP" sz="1801">
                <a:latin typeface="Arial"/>
              </a:rPr>
              <a:t>ICT</a:t>
            </a:r>
            <a:r>
              <a:rPr lang="ja-JP" altLang="en-US" sz="1801">
                <a:latin typeface="Arial"/>
              </a:rPr>
              <a:t>推進課時代はＧＩＳとオープンデータに力を入れてやってました。</a:t>
            </a:r>
            <a:endParaRPr lang="en-US" altLang="ja-JP" sz="1801">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2"/>
          <a:stretch>
            <a:fillRect/>
          </a:stretch>
        </p:blipFill>
        <p:spPr>
          <a:xfrm>
            <a:off x="-1" y="1475564"/>
            <a:ext cx="9148763" cy="4547995"/>
          </a:xfrm>
          <a:prstGeom prst="rect">
            <a:avLst/>
          </a:prstGeom>
        </p:spPr>
      </p:pic>
      <p:sp>
        <p:nvSpPr>
          <p:cNvPr id="9" name="テキスト ボックス 2"/>
          <p:cNvSpPr txBox="1">
            <a:spLocks noChangeArrowheads="1"/>
          </p:cNvSpPr>
          <p:nvPr/>
        </p:nvSpPr>
        <p:spPr>
          <a:xfrm>
            <a:off x="108265" y="1051411"/>
            <a:ext cx="5474646" cy="370059"/>
          </a:xfrm>
          <a:prstGeom prst="rect">
            <a:avLst/>
          </a:prstGeom>
          <a:solidFill>
            <a:schemeClr val="bg1"/>
          </a:solid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●ひなた</a:t>
            </a:r>
            <a:r>
              <a:rPr lang="en-US" altLang="ja-JP" sz="1801">
                <a:latin typeface="Arial"/>
              </a:rPr>
              <a:t>GIS</a:t>
            </a:r>
            <a:r>
              <a:rPr lang="ja-JP" altLang="en-US" sz="1801">
                <a:latin typeface="Arial"/>
              </a:rPr>
              <a:t>　</a:t>
            </a:r>
            <a:r>
              <a:rPr lang="en-US" altLang="ja-JP" sz="1801">
                <a:latin typeface="Arial"/>
              </a:rPr>
              <a:t>https://hgis.pref.miyazaki.lg.jp/hinata/</a:t>
            </a:r>
            <a:endParaRPr lang="ja-JP" altLang="en-US" sz="1801">
              <a:latin typeface="Arial"/>
            </a:endParaRPr>
          </a:p>
        </p:txBody>
      </p:sp>
      <p:sp>
        <p:nvSpPr>
          <p:cNvPr id="5"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防災でのオープンデータ</a:t>
            </a:r>
          </a:p>
        </p:txBody>
      </p:sp>
      <p:pic>
        <p:nvPicPr>
          <p:cNvPr id="6" name="Picture 11" descr="BY"/>
          <p:cNvPicPr>
            <a:picLocks noChangeAspect="1" noChangeArrowheads="1"/>
          </p:cNvPicPr>
          <p:nvPr/>
        </p:nvPicPr>
        <p:blipFill rotWithShape="1">
          <a:blip r:embed="rId3"/>
          <a:srcRect/>
          <a:stretch>
            <a:fillRect/>
          </a:stretch>
        </p:blipFill>
        <p:spPr>
          <a:xfrm>
            <a:off x="7677792" y="6339110"/>
            <a:ext cx="1470706" cy="5177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2"/>
          <a:stretch>
            <a:fillRect/>
          </a:stretch>
        </p:blipFill>
        <p:spPr>
          <a:xfrm>
            <a:off x="288108" y="1773966"/>
            <a:ext cx="8463839" cy="4922937"/>
          </a:xfrm>
          <a:prstGeom prst="rect">
            <a:avLst/>
          </a:prstGeom>
        </p:spPr>
      </p:pic>
      <p:sp>
        <p:nvSpPr>
          <p:cNvPr id="8" name="テキスト ボックス 2"/>
          <p:cNvSpPr txBox="1">
            <a:spLocks noChangeArrowheads="1"/>
          </p:cNvSpPr>
          <p:nvPr/>
        </p:nvSpPr>
        <p:spPr>
          <a:xfrm>
            <a:off x="108264" y="909642"/>
            <a:ext cx="8931791" cy="923713"/>
          </a:xfrm>
          <a:prstGeom prst="rect">
            <a:avLst/>
          </a:prstGeom>
          <a:solidFill>
            <a:schemeClr val="bg1"/>
          </a:solid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a:t>
            </a:r>
            <a:r>
              <a:rPr lang="en-US" altLang="ja-JP" sz="1801">
                <a:latin typeface="Arial"/>
              </a:rPr>
              <a:t>Google</a:t>
            </a:r>
            <a:r>
              <a:rPr lang="ja-JP" altLang="en-US" sz="1801">
                <a:latin typeface="Arial"/>
              </a:rPr>
              <a:t>マイマップ　</a:t>
            </a:r>
            <a:r>
              <a:rPr lang="en-US" altLang="ja-JP" sz="1801">
                <a:latin typeface="Arial"/>
              </a:rPr>
              <a:t> https://www.google.com/maps/d/viewer?mid=1MuAHvgXHD9l7ZVQWcgVO2sC3v8MExkz3&amp;ll=34.44976544156784%2C132.83335599999998&amp;z=10</a:t>
            </a:r>
            <a:endParaRPr lang="ja-JP" altLang="en-US" sz="1801">
              <a:latin typeface="Arial"/>
            </a:endParaRPr>
          </a:p>
        </p:txBody>
      </p:sp>
      <p:sp>
        <p:nvSpPr>
          <p:cNvPr id="4"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防災でのオープンデータ</a:t>
            </a:r>
          </a:p>
        </p:txBody>
      </p:sp>
      <p:pic>
        <p:nvPicPr>
          <p:cNvPr id="5" name="Picture 11" descr="BY"/>
          <p:cNvPicPr>
            <a:picLocks noChangeAspect="1" noChangeArrowheads="1"/>
          </p:cNvPicPr>
          <p:nvPr/>
        </p:nvPicPr>
        <p:blipFill rotWithShape="1">
          <a:blip r:embed="rId3"/>
          <a:srcRect/>
          <a:stretch>
            <a:fillRect/>
          </a:stretch>
        </p:blipFill>
        <p:spPr>
          <a:xfrm>
            <a:off x="7677792" y="6339110"/>
            <a:ext cx="1470706" cy="51776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2"/>
          <p:cNvSpPr txBox="1">
            <a:spLocks noChangeArrowheads="1"/>
          </p:cNvSpPr>
          <p:nvPr/>
        </p:nvSpPr>
        <p:spPr>
          <a:xfrm>
            <a:off x="108264" y="1044371"/>
            <a:ext cx="9040499" cy="369460"/>
          </a:xfrm>
          <a:prstGeom prst="rect">
            <a:avLst/>
          </a:prstGeom>
          <a:solidFill>
            <a:schemeClr val="bg1"/>
          </a:solid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●防災科学技術研究所　</a:t>
            </a:r>
            <a:r>
              <a:rPr lang="en-US" altLang="ja-JP" sz="1800" u="sng">
                <a:hlinkClick r:id="rId3"/>
              </a:rPr>
              <a:t>http://arcg.is/14qXXK</a:t>
            </a:r>
            <a:endParaRPr lang="ja-JP" altLang="en-US" sz="1800">
              <a:latin typeface="Arial"/>
            </a:endParaRPr>
          </a:p>
        </p:txBody>
      </p:sp>
      <p:sp>
        <p:nvSpPr>
          <p:cNvPr id="4"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防災でのオープンデータ</a:t>
            </a:r>
          </a:p>
        </p:txBody>
      </p:sp>
      <p:pic>
        <p:nvPicPr>
          <p:cNvPr id="3" name="図 2"/>
          <p:cNvPicPr>
            <a:picLocks noChangeAspect="1"/>
          </p:cNvPicPr>
          <p:nvPr/>
        </p:nvPicPr>
        <p:blipFill rotWithShape="1">
          <a:blip r:embed="rId4"/>
          <a:stretch>
            <a:fillRect/>
          </a:stretch>
        </p:blipFill>
        <p:spPr>
          <a:xfrm>
            <a:off x="-1" y="1557885"/>
            <a:ext cx="9148763" cy="529665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2"/>
          <p:cNvSpPr txBox="1">
            <a:spLocks noChangeArrowheads="1"/>
          </p:cNvSpPr>
          <p:nvPr/>
        </p:nvSpPr>
        <p:spPr>
          <a:xfrm>
            <a:off x="108264" y="1044371"/>
            <a:ext cx="9040499" cy="369460"/>
          </a:xfrm>
          <a:prstGeom prst="rect">
            <a:avLst/>
          </a:prstGeom>
          <a:solidFill>
            <a:schemeClr val="bg1"/>
          </a:solid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●防災科学技術研究所　　（被災自治体専用サイト）</a:t>
            </a:r>
          </a:p>
        </p:txBody>
      </p:sp>
      <p:sp>
        <p:nvSpPr>
          <p:cNvPr id="4"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防災でのオープンデータ</a:t>
            </a:r>
          </a:p>
        </p:txBody>
      </p:sp>
      <p:sp>
        <p:nvSpPr>
          <p:cNvPr id="9" name="四角形 8"/>
          <p:cNvSpPr/>
          <p:nvPr/>
        </p:nvSpPr>
        <p:spPr>
          <a:xfrm>
            <a:off x="1151620" y="1376772"/>
            <a:ext cx="7092788" cy="5040560"/>
          </a:xfrm>
          <a:prstGeom prst="rect">
            <a:avLst/>
          </a:prstGeom>
          <a:noFill/>
        </p:spPr>
        <p:style>
          <a:lnRef idx="2">
            <a:schemeClr val="accent1">
              <a:shade val="20000"/>
            </a:schemeClr>
          </a:lnRef>
          <a:fillRef idx="1">
            <a:schemeClr val="accent1"/>
          </a:fillRef>
          <a:effectRef idx="0">
            <a:schemeClr val="accent1"/>
          </a:effectRef>
          <a:fontRef idx="minor">
            <a:schemeClr val="lt1"/>
          </a:fontRef>
        </p:style>
        <p:txBody>
          <a:bodyPr anchor="ctr">
            <a:noAutofit/>
          </a:bodyPr>
          <a:lstStyle/>
          <a:p>
            <a:pPr algn="ctr"/>
            <a:r>
              <a:rPr lang="ja-JP" altLang="en-US" sz="6000">
                <a:solidFill>
                  <a:schemeClr val="tx1"/>
                </a:solidFill>
              </a:rPr>
              <a:t>No Image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行政以外のオープンデータ</a:t>
            </a:r>
          </a:p>
        </p:txBody>
      </p:sp>
      <p:sp>
        <p:nvSpPr>
          <p:cNvPr id="8" name="テキスト ボックス 2"/>
          <p:cNvSpPr txBox="1">
            <a:spLocks noChangeArrowheads="1"/>
          </p:cNvSpPr>
          <p:nvPr/>
        </p:nvSpPr>
        <p:spPr>
          <a:xfrm>
            <a:off x="2631" y="2134245"/>
            <a:ext cx="5986428" cy="635625"/>
          </a:xfrm>
          <a:prstGeom prst="rect">
            <a:avLst/>
          </a:prstGeom>
          <a:no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en-US" altLang="ja-JP" sz="1801">
                <a:latin typeface="Arial"/>
                <a:hlinkClick r:id="rId2" action="ppaction://hlinkfile"/>
              </a:rPr>
              <a:t>https://www.city.aizuwakamatsu.fukushima.jp/docs/2009122400048/files/QandA.pdf</a:t>
            </a:r>
            <a:endParaRPr lang="en-US" altLang="ja-JP" sz="1801">
              <a:latin typeface="Arial"/>
            </a:endParaRPr>
          </a:p>
        </p:txBody>
      </p:sp>
      <p:pic>
        <p:nvPicPr>
          <p:cNvPr id="2" name="図 1"/>
          <p:cNvPicPr>
            <a:picLocks noChangeAspect="1"/>
          </p:cNvPicPr>
          <p:nvPr/>
        </p:nvPicPr>
        <p:blipFill rotWithShape="1">
          <a:blip r:embed="rId3"/>
          <a:stretch>
            <a:fillRect/>
          </a:stretch>
        </p:blipFill>
        <p:spPr>
          <a:xfrm>
            <a:off x="0" y="3035773"/>
            <a:ext cx="4358300" cy="3839557"/>
          </a:xfrm>
          <a:prstGeom prst="rect">
            <a:avLst/>
          </a:prstGeom>
        </p:spPr>
      </p:pic>
      <p:pic>
        <p:nvPicPr>
          <p:cNvPr id="3" name="図 2"/>
          <p:cNvPicPr>
            <a:picLocks noChangeAspect="1"/>
          </p:cNvPicPr>
          <p:nvPr/>
        </p:nvPicPr>
        <p:blipFill rotWithShape="1">
          <a:blip r:embed="rId4"/>
          <a:stretch>
            <a:fillRect/>
          </a:stretch>
        </p:blipFill>
        <p:spPr>
          <a:xfrm>
            <a:off x="6252420" y="45318"/>
            <a:ext cx="2896343" cy="6861175"/>
          </a:xfrm>
          <a:prstGeom prst="rect">
            <a:avLst/>
          </a:prstGeom>
        </p:spPr>
      </p:pic>
      <p:sp>
        <p:nvSpPr>
          <p:cNvPr id="6" name="内容プレースホルダー 3"/>
          <p:cNvSpPr txBox="1"/>
          <p:nvPr/>
        </p:nvSpPr>
        <p:spPr>
          <a:xfrm>
            <a:off x="0" y="1125723"/>
            <a:ext cx="6266733" cy="1008522"/>
          </a:xfrm>
          <a:prstGeom prst="rect">
            <a:avLst/>
          </a:prstGeom>
          <a:noFill/>
          <a:ln w="25400" cap="flat" cmpd="sng" algn="ctr">
            <a:noFill/>
            <a:prstDash val="solid"/>
            <a:round/>
          </a:ln>
        </p:spPr>
        <p:txBody>
          <a:bodyPr vert="horz" wrap="square" lIns="89994" tIns="46783" rIns="89994" bIns="46783" anchor="t">
            <a:noAutofit/>
          </a:bodyPr>
          <a:lstStyle>
            <a:lvl1pPr marL="342900" indent="-342900" algn="l" defTabSz="9144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1600" kern="1200">
                <a:solidFill>
                  <a:schemeClr val="tx1"/>
                </a:solidFill>
                <a:latin typeface="+mn-lt"/>
                <a:ea typeface="+mn-ea"/>
                <a:cs typeface="+mn-cs"/>
              </a:defRPr>
            </a:lvl9pPr>
          </a:lstStyle>
          <a:p>
            <a:pPr marL="0" indent="0" defTabSz="900111">
              <a:spcBef>
                <a:spcPct val="0"/>
              </a:spcBef>
              <a:spcAft>
                <a:spcPct val="0"/>
              </a:spcAft>
              <a:buClr>
                <a:srgbClr val="000000">
                  <a:alpha val="100000"/>
                </a:srgbClr>
              </a:buClr>
              <a:buSzPct val="100000"/>
              <a:buNone/>
            </a:pPr>
            <a:r>
              <a:rPr lang="ja-JP" altLang="en-US" sz="1800" spc="5">
                <a:latin typeface="Arial"/>
                <a:ea typeface="ＭＳ Ｐゴシック"/>
                <a:sym typeface="Wingdings"/>
              </a:rPr>
              <a:t>漫画「ブラックジャックによろしく」がオープンデータとして公開。</a:t>
            </a:r>
          </a:p>
          <a:p>
            <a:pPr marL="0" indent="0" defTabSz="900111">
              <a:spcBef>
                <a:spcPct val="0"/>
              </a:spcBef>
              <a:spcAft>
                <a:spcPct val="0"/>
              </a:spcAft>
              <a:buClr>
                <a:srgbClr val="000000">
                  <a:alpha val="100000"/>
                </a:srgbClr>
              </a:buClr>
              <a:buSzPct val="100000"/>
              <a:buFont typeface="Arial"/>
              <a:buNone/>
            </a:pPr>
            <a:endParaRPr lang="en-US" altLang="ja-JP" sz="1800" spc="5">
              <a:latin typeface="Arial"/>
              <a:ea typeface="ＭＳ Ｐゴシック"/>
              <a:sym typeface="Wingdings"/>
            </a:endParaRPr>
          </a:p>
          <a:p>
            <a:pPr marL="0" indent="0" defTabSz="900111">
              <a:spcBef>
                <a:spcPct val="0"/>
              </a:spcBef>
              <a:spcAft>
                <a:spcPct val="0"/>
              </a:spcAft>
              <a:buClr>
                <a:srgbClr val="000000">
                  <a:alpha val="100000"/>
                </a:srgbClr>
              </a:buClr>
              <a:buSzPct val="100000"/>
              <a:buFont typeface="Arial"/>
              <a:buNone/>
            </a:pPr>
            <a:r>
              <a:rPr lang="ja-JP" altLang="en-US" sz="1800" spc="5">
                <a:latin typeface="Arial"/>
                <a:ea typeface="ＭＳ Ｐゴシック"/>
                <a:sym typeface="Wingdings"/>
              </a:rPr>
              <a:t>会津若松市が、職員向けオープンデータの</a:t>
            </a:r>
            <a:r>
              <a:rPr lang="en-US" altLang="ja-JP" sz="1800" spc="5">
                <a:latin typeface="Arial"/>
                <a:ea typeface="ＭＳ Ｐゴシック"/>
                <a:sym typeface="Wingdings"/>
              </a:rPr>
              <a:t>Q&amp;A</a:t>
            </a:r>
            <a:r>
              <a:rPr lang="ja-JP" altLang="en-US" sz="1800" spc="5">
                <a:latin typeface="Arial"/>
                <a:ea typeface="ＭＳ Ｐゴシック"/>
                <a:sym typeface="Wingdings"/>
              </a:rPr>
              <a:t>集として使用！</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0" descr="K:\13339716_1146530062063714_1331903365121837802_n.png"/>
          <p:cNvPicPr>
            <a:picLocks noChangeAspect="1" noChangeArrowheads="1"/>
          </p:cNvPicPr>
          <p:nvPr/>
        </p:nvPicPr>
        <p:blipFill rotWithShape="1">
          <a:blip r:embed="rId2"/>
          <a:srcRect/>
          <a:stretch>
            <a:fillRect/>
          </a:stretch>
        </p:blipFill>
        <p:spPr>
          <a:xfrm>
            <a:off x="3575431" y="2477646"/>
            <a:ext cx="1905882" cy="1905882"/>
          </a:xfrm>
          <a:prstGeom prst="rect">
            <a:avLst/>
          </a:prstGeom>
          <a:noFill/>
          <a:ln>
            <a:noFill/>
          </a:ln>
        </p:spPr>
      </p:pic>
      <p:pic>
        <p:nvPicPr>
          <p:cNvPr id="6148" name="Picture 11" descr="BY"/>
          <p:cNvPicPr>
            <a:picLocks noChangeAspect="1" noChangeArrowheads="1"/>
          </p:cNvPicPr>
          <p:nvPr/>
        </p:nvPicPr>
        <p:blipFill rotWithShape="1">
          <a:blip r:embed="rId3"/>
          <a:srcRect/>
          <a:stretch>
            <a:fillRect/>
          </a:stretch>
        </p:blipFill>
        <p:spPr>
          <a:xfrm>
            <a:off x="7677792" y="6360881"/>
            <a:ext cx="1470706" cy="517765"/>
          </a:xfrm>
          <a:prstGeom prst="rect">
            <a:avLst/>
          </a:prstGeom>
          <a:noFill/>
          <a:ln>
            <a:noFill/>
          </a:ln>
        </p:spPr>
      </p:pic>
      <p:sp>
        <p:nvSpPr>
          <p:cNvPr id="6147" name="テキスト ボックス 5"/>
          <p:cNvSpPr txBox="1">
            <a:spLocks noChangeArrowheads="1"/>
          </p:cNvSpPr>
          <p:nvPr/>
        </p:nvSpPr>
        <p:spPr>
          <a:xfrm>
            <a:off x="325854" y="1243588"/>
            <a:ext cx="6553057" cy="36946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●こんなオープンデータも・・・。</a:t>
            </a:r>
            <a:endParaRPr lang="en-US" altLang="ja-JP" sz="1801">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fill="hold">
                                          <p:stCondLst>
                                            <p:cond delay="0"/>
                                          </p:stCondLst>
                                        </p:cTn>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pic>
        <p:nvPicPr>
          <p:cNvPr id="3" name="図 2"/>
          <p:cNvPicPr>
            <a:picLocks noChangeAspect="1"/>
          </p:cNvPicPr>
          <p:nvPr/>
        </p:nvPicPr>
        <p:blipFill rotWithShape="1">
          <a:blip r:embed="rId3"/>
          <a:stretch>
            <a:fillRect/>
          </a:stretch>
        </p:blipFill>
        <p:spPr>
          <a:xfrm>
            <a:off x="20401" y="866601"/>
            <a:ext cx="9107959" cy="5127971"/>
          </a:xfrm>
          <a:prstGeom prst="rect">
            <a:avLst/>
          </a:prstGeom>
        </p:spPr>
      </p:pic>
      <p:pic>
        <p:nvPicPr>
          <p:cNvPr id="4" name="図 3"/>
          <p:cNvPicPr>
            <a:picLocks noChangeAspect="1"/>
          </p:cNvPicPr>
          <p:nvPr/>
        </p:nvPicPr>
        <p:blipFill rotWithShape="1">
          <a:blip r:embed="rId4"/>
          <a:stretch>
            <a:fillRect/>
          </a:stretch>
        </p:blipFill>
        <p:spPr>
          <a:xfrm>
            <a:off x="41113" y="1125723"/>
            <a:ext cx="2354317" cy="50553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fill="hold">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プレースホルダー 2"/>
          <p:cNvSpPr>
            <a:spLocks noGrp="1"/>
          </p:cNvSpPr>
          <p:nvPr>
            <p:ph sz="quarter" idx="1"/>
          </p:nvPr>
        </p:nvSpPr>
        <p:spPr>
          <a:xfrm>
            <a:off x="468512" y="2422015"/>
            <a:ext cx="8284198" cy="924350"/>
          </a:xfrm>
          <a:noFill/>
          <a:ln w="25400" cap="flat" cmpd="sng" algn="ctr">
            <a:noFill/>
            <a:prstDash val="solid"/>
            <a:round/>
          </a:ln>
        </p:spPr>
        <p:txBody>
          <a:bodyPr vert="horz" wrap="square" lIns="89994" tIns="46783" rIns="89994" bIns="46783" anchor="t">
            <a:noAutofit/>
          </a:bodyPr>
          <a:lstStyle/>
          <a:p>
            <a:pPr marL="0" lvl="0" indent="0" algn="ctr" defTabSz="900111">
              <a:lnSpc>
                <a:spcPct val="100000"/>
              </a:lnSpc>
              <a:spcBef>
                <a:spcPct val="50000"/>
              </a:spcBef>
              <a:spcAft>
                <a:spcPct val="0"/>
              </a:spcAft>
              <a:buClr>
                <a:srgbClr val="000000">
                  <a:alpha val="100000"/>
                </a:srgbClr>
              </a:buClr>
              <a:buSzPct val="100000"/>
              <a:buNone/>
            </a:pPr>
            <a:r>
              <a:rPr lang="ja-JP" altLang="en-US" sz="5400" b="1" i="0" spc="5">
                <a:solidFill>
                  <a:schemeClr val="tx1"/>
                </a:solidFill>
                <a:latin typeface="Arial"/>
                <a:ea typeface="ＭＳ Ｐゴシック"/>
                <a:sym typeface="Wingdings"/>
              </a:rPr>
              <a:t>オープンデータの課題・・・</a:t>
            </a:r>
          </a:p>
        </p:txBody>
      </p:sp>
      <p:pic>
        <p:nvPicPr>
          <p:cNvPr id="3" name="Picture 11" descr="BY"/>
          <p:cNvPicPr>
            <a:picLocks noChangeAspect="1" noChangeArrowheads="1"/>
          </p:cNvPicPr>
          <p:nvPr/>
        </p:nvPicPr>
        <p:blipFill rotWithShape="1">
          <a:blip r:embed="rId2"/>
          <a:srcRect/>
          <a:stretch>
            <a:fillRect/>
          </a:stretch>
        </p:blipFill>
        <p:spPr>
          <a:xfrm>
            <a:off x="7677792" y="6339110"/>
            <a:ext cx="1470706" cy="517765"/>
          </a:xfrm>
          <a:prstGeom prst="rect">
            <a:avLst/>
          </a:prstGeom>
          <a:noFill/>
          <a:ln>
            <a:noFill/>
          </a:ln>
        </p:spPr>
      </p:pic>
    </p:spTree>
  </p:cSld>
  <p:clrMapOvr>
    <a:masterClrMapping/>
  </p:clrMapOvr>
  <p:transition spd="slow">
    <p:cove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オープンデータの課題</a:t>
            </a:r>
          </a:p>
        </p:txBody>
      </p:sp>
      <p:sp>
        <p:nvSpPr>
          <p:cNvPr id="8" name="テキスト ボックス 2"/>
          <p:cNvSpPr txBox="1">
            <a:spLocks noChangeArrowheads="1"/>
          </p:cNvSpPr>
          <p:nvPr/>
        </p:nvSpPr>
        <p:spPr>
          <a:xfrm>
            <a:off x="468794" y="1053696"/>
            <a:ext cx="8571261" cy="4754649"/>
          </a:xfrm>
          <a:prstGeom prst="rect">
            <a:avLst/>
          </a:prstGeom>
          <a:noFill/>
          <a:ln>
            <a:noFill/>
          </a:ln>
        </p:spPr>
        <p:txBody>
          <a:bodyPr wrap="squar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●語彙問題</a:t>
            </a:r>
          </a:p>
          <a:p>
            <a:pPr>
              <a:spcBef>
                <a:spcPct val="0"/>
              </a:spcBef>
              <a:buNone/>
            </a:pPr>
            <a:r>
              <a:rPr lang="ja-JP" altLang="en-US" sz="1801">
                <a:latin typeface="Arial"/>
              </a:rPr>
              <a:t>　オープンデータ業界でのあるある。</a:t>
            </a:r>
          </a:p>
          <a:p>
            <a:pPr>
              <a:spcBef>
                <a:spcPct val="0"/>
              </a:spcBef>
              <a:buNone/>
            </a:pPr>
            <a:r>
              <a:rPr lang="ja-JP" altLang="en-US" sz="1801">
                <a:latin typeface="Arial"/>
              </a:rPr>
              <a:t>　自治体ごとに名称、カテゴリなどが統一されていない。</a:t>
            </a:r>
          </a:p>
          <a:p>
            <a:pPr>
              <a:spcBef>
                <a:spcPct val="0"/>
              </a:spcBef>
              <a:buNone/>
            </a:pPr>
            <a:r>
              <a:rPr lang="ja-JP" altLang="en-US" sz="1801">
                <a:latin typeface="Arial"/>
              </a:rPr>
              <a:t>　　例：「津波避難ビル」と「津波避難タワー」、「地域避難所」と「屋内避難所」など呼び</a:t>
            </a:r>
          </a:p>
          <a:p>
            <a:pPr>
              <a:spcBef>
                <a:spcPct val="0"/>
              </a:spcBef>
              <a:buNone/>
            </a:pPr>
            <a:r>
              <a:rPr lang="ja-JP" altLang="en-US" sz="1801">
                <a:latin typeface="Arial"/>
              </a:rPr>
              <a:t>　　　　方がバラバラ</a:t>
            </a:r>
          </a:p>
          <a:p>
            <a:pPr>
              <a:spcBef>
                <a:spcPct val="0"/>
              </a:spcBef>
              <a:buNone/>
            </a:pPr>
            <a:endParaRPr lang="en-US" altLang="ja-JP" sz="1801">
              <a:latin typeface="Arial"/>
            </a:endParaRPr>
          </a:p>
          <a:p>
            <a:pPr>
              <a:spcBef>
                <a:spcPct val="0"/>
              </a:spcBef>
              <a:buNone/>
            </a:pPr>
            <a:r>
              <a:rPr lang="ja-JP" altLang="en-US" sz="1801">
                <a:latin typeface="Arial"/>
              </a:rPr>
              <a:t>●記述方法問題</a:t>
            </a:r>
          </a:p>
          <a:p>
            <a:pPr>
              <a:spcBef>
                <a:spcPct val="0"/>
              </a:spcBef>
              <a:buNone/>
            </a:pPr>
            <a:r>
              <a:rPr lang="ja-JP" altLang="en-US" sz="1801">
                <a:latin typeface="Arial"/>
              </a:rPr>
              <a:t>　同じものを表しているのに、記述がバラバラ</a:t>
            </a:r>
          </a:p>
          <a:p>
            <a:pPr>
              <a:spcBef>
                <a:spcPct val="0"/>
              </a:spcBef>
              <a:buNone/>
            </a:pPr>
            <a:r>
              <a:rPr lang="ja-JP" altLang="en-US" sz="1801">
                <a:latin typeface="Arial"/>
              </a:rPr>
              <a:t>　　例</a:t>
            </a:r>
            <a:r>
              <a:rPr lang="ja-JP" altLang="en-US" sz="1800">
                <a:latin typeface="Arial"/>
              </a:rPr>
              <a:t>：</a:t>
            </a:r>
            <a:r>
              <a:rPr lang="en-US" altLang="ja-JP" sz="1800">
                <a:latin typeface="Arial"/>
              </a:rPr>
              <a:t>	</a:t>
            </a:r>
            <a:r>
              <a:rPr lang="zh-CN" altLang="en-US" sz="1800"/>
              <a:t>帯広市西</a:t>
            </a:r>
            <a:r>
              <a:rPr lang="en-US" altLang="zh-CN" sz="1800"/>
              <a:t>5</a:t>
            </a:r>
            <a:r>
              <a:rPr lang="zh-CN" altLang="en-US" sz="1800"/>
              <a:t>条南</a:t>
            </a:r>
            <a:r>
              <a:rPr lang="en-US" altLang="zh-CN" sz="1800"/>
              <a:t>7</a:t>
            </a:r>
            <a:r>
              <a:rPr lang="zh-CN" altLang="en-US" sz="1800"/>
              <a:t>丁目</a:t>
            </a:r>
            <a:r>
              <a:rPr lang="en-US" altLang="zh-CN" sz="1800"/>
              <a:t>1</a:t>
            </a:r>
            <a:r>
              <a:rPr lang="zh-CN" altLang="en-US" sz="1800"/>
              <a:t>番地</a:t>
            </a:r>
          </a:p>
          <a:p>
            <a:pPr>
              <a:spcBef>
                <a:spcPct val="0"/>
              </a:spcBef>
              <a:buNone/>
            </a:pPr>
            <a:r>
              <a:rPr lang="ja-JP" altLang="en-US" sz="1800">
                <a:latin typeface="Arial"/>
              </a:rPr>
              <a:t>　　　　</a:t>
            </a:r>
            <a:r>
              <a:rPr lang="en-US" altLang="ja-JP" sz="1800">
                <a:latin typeface="Arial"/>
              </a:rPr>
              <a:t>	</a:t>
            </a:r>
            <a:r>
              <a:rPr lang="zh-CN" altLang="en-US" sz="1800"/>
              <a:t>帯広市西</a:t>
            </a:r>
            <a:r>
              <a:rPr lang="en-US" altLang="zh-CN" sz="1800"/>
              <a:t>5</a:t>
            </a:r>
            <a:r>
              <a:rPr lang="zh-CN" altLang="en-US" sz="1800"/>
              <a:t>条南</a:t>
            </a:r>
            <a:r>
              <a:rPr lang="en-US" altLang="zh-CN" sz="1800"/>
              <a:t>7</a:t>
            </a:r>
            <a:r>
              <a:rPr lang="zh-CN" altLang="en-US" sz="1800"/>
              <a:t>丁目</a:t>
            </a:r>
            <a:r>
              <a:rPr lang="en-US" altLang="zh-CN" sz="1800"/>
              <a:t>1</a:t>
            </a:r>
          </a:p>
          <a:p>
            <a:pPr>
              <a:spcBef>
                <a:spcPct val="0"/>
              </a:spcBef>
              <a:buNone/>
            </a:pPr>
            <a:r>
              <a:rPr lang="ja-JP" altLang="en-US" sz="1800">
                <a:latin typeface="Arial"/>
              </a:rPr>
              <a:t>　　　　</a:t>
            </a:r>
            <a:r>
              <a:rPr lang="en-US" altLang="ja-JP" sz="1800">
                <a:latin typeface="Arial"/>
              </a:rPr>
              <a:t>	</a:t>
            </a:r>
            <a:r>
              <a:rPr lang="zh-CN" altLang="en-US" sz="1800"/>
              <a:t>帯広市西</a:t>
            </a:r>
            <a:r>
              <a:rPr lang="en-US" altLang="zh-CN" sz="1800"/>
              <a:t>5</a:t>
            </a:r>
            <a:r>
              <a:rPr lang="zh-CN" altLang="en-US" sz="1800"/>
              <a:t>南</a:t>
            </a:r>
            <a:r>
              <a:rPr lang="en-US" altLang="zh-CN" sz="1800"/>
              <a:t>7</a:t>
            </a:r>
            <a:r>
              <a:rPr lang="en-US" altLang="ja-JP" sz="1800"/>
              <a:t>-</a:t>
            </a:r>
            <a:r>
              <a:rPr lang="en-US" altLang="zh-CN" sz="1800"/>
              <a:t>1</a:t>
            </a:r>
          </a:p>
          <a:p>
            <a:pPr>
              <a:spcBef>
                <a:spcPct val="0"/>
              </a:spcBef>
              <a:buNone/>
            </a:pPr>
            <a:endParaRPr lang="en-US" altLang="ja-JP" sz="1801">
              <a:latin typeface="Arial"/>
            </a:endParaRPr>
          </a:p>
          <a:p>
            <a:pPr>
              <a:spcBef>
                <a:spcPct val="0"/>
              </a:spcBef>
              <a:buNone/>
            </a:pPr>
            <a:r>
              <a:rPr lang="ja-JP" altLang="en-US" sz="1801">
                <a:latin typeface="Arial"/>
              </a:rPr>
              <a:t>●乱立問題</a:t>
            </a:r>
          </a:p>
          <a:p>
            <a:pPr>
              <a:spcBef>
                <a:spcPct val="0"/>
              </a:spcBef>
              <a:buNone/>
            </a:pPr>
            <a:r>
              <a:rPr lang="ja-JP" altLang="en-US" sz="1801">
                <a:latin typeface="Arial"/>
              </a:rPr>
              <a:t>　同じような情報サイト、</a:t>
            </a:r>
            <a:r>
              <a:rPr lang="en-US" altLang="ja-JP" sz="1801">
                <a:latin typeface="Arial"/>
              </a:rPr>
              <a:t>GIS</a:t>
            </a:r>
            <a:r>
              <a:rPr lang="ja-JP" altLang="en-US" sz="1801">
                <a:latin typeface="Arial"/>
              </a:rPr>
              <a:t>マップが乱立・・・。</a:t>
            </a:r>
          </a:p>
          <a:p>
            <a:pPr>
              <a:spcBef>
                <a:spcPct val="0"/>
              </a:spcBef>
              <a:buNone/>
            </a:pPr>
            <a:endParaRPr lang="en-US" altLang="ja-JP" sz="1801">
              <a:latin typeface="Arial"/>
            </a:endParaRPr>
          </a:p>
          <a:p>
            <a:pPr>
              <a:spcBef>
                <a:spcPct val="0"/>
              </a:spcBef>
              <a:buNone/>
            </a:pPr>
            <a:r>
              <a:rPr lang="ja-JP" altLang="en-US" sz="1801">
                <a:latin typeface="Arial"/>
              </a:rPr>
              <a:t>●鮮度問題</a:t>
            </a:r>
          </a:p>
          <a:p>
            <a:pPr>
              <a:spcBef>
                <a:spcPct val="0"/>
              </a:spcBef>
              <a:buNone/>
            </a:pPr>
            <a:r>
              <a:rPr lang="ja-JP" altLang="en-US" sz="1801">
                <a:latin typeface="Arial"/>
              </a:rPr>
              <a:t>　情報の鮮度が不明・・・。</a:t>
            </a:r>
          </a:p>
        </p:txBody>
      </p:sp>
      <p:pic>
        <p:nvPicPr>
          <p:cNvPr id="4" name="Picture 11" descr="BY"/>
          <p:cNvPicPr>
            <a:picLocks noChangeAspect="1" noChangeArrowheads="1"/>
          </p:cNvPicPr>
          <p:nvPr/>
        </p:nvPicPr>
        <p:blipFill rotWithShape="1">
          <a:blip r:embed="rId2"/>
          <a:srcRect/>
          <a:stretch>
            <a:fillRect/>
          </a:stretch>
        </p:blipFill>
        <p:spPr>
          <a:xfrm>
            <a:off x="7677792" y="6343410"/>
            <a:ext cx="1470706" cy="51776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6"/>
          <p:cNvSpPr txBox="1">
            <a:spLocks noChangeArrowheads="1"/>
          </p:cNvSpPr>
          <p:nvPr/>
        </p:nvSpPr>
        <p:spPr>
          <a:xfrm>
            <a:off x="611735" y="2493528"/>
            <a:ext cx="7852234" cy="1181217"/>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lgn="ctr" eaLnBrk="1" hangingPunct="1">
              <a:spcBef>
                <a:spcPct val="50000"/>
              </a:spcBef>
              <a:buNone/>
            </a:pPr>
            <a:r>
              <a:rPr lang="ja-JP" altLang="en-US" sz="7204" b="1">
                <a:latin typeface="Arial"/>
              </a:rPr>
              <a:t>これからの協働</a:t>
            </a:r>
          </a:p>
        </p:txBody>
      </p:sp>
      <p:pic>
        <p:nvPicPr>
          <p:cNvPr id="20483"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p:nvPr/>
        </p:nvSpPr>
        <p:spPr>
          <a:xfrm>
            <a:off x="468512" y="2422015"/>
            <a:ext cx="8284198" cy="924350"/>
          </a:xfrm>
          <a:prstGeom prst="rect">
            <a:avLst/>
          </a:prstGeom>
          <a:noFill/>
          <a:ln w="25400" cap="flat" cmpd="sng" algn="ctr">
            <a:noFill/>
            <a:prstDash val="solid"/>
            <a:round/>
          </a:ln>
        </p:spPr>
        <p:txBody>
          <a:bodyPr vert="horz" wrap="square" lIns="89994" tIns="46783" rIns="89994" bIns="46783" anchor="t">
            <a:noAutofit/>
          </a:bodyPr>
          <a:lstStyle/>
          <a:p>
            <a:pPr marL="0" lvl="0" indent="0" algn="ctr"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5400" b="1" i="0" spc="5">
                <a:solidFill>
                  <a:srgbClr val="000000"/>
                </a:solidFill>
                <a:latin typeface="ＭＳ Ｐゴシック"/>
                <a:ea typeface="ＭＳ Ｐゴシック"/>
              </a:rPr>
              <a:t>室蘭市の紹介</a:t>
            </a:r>
          </a:p>
        </p:txBody>
      </p:sp>
      <p:pic>
        <p:nvPicPr>
          <p:cNvPr id="3" name="Picture 11" descr="BY"/>
          <p:cNvPicPr>
            <a:picLocks noChangeAspect="1" noChangeArrowheads="1"/>
          </p:cNvPicPr>
          <p:nvPr/>
        </p:nvPicPr>
        <p:blipFill rotWithShape="1">
          <a:blip r:embed="rId2"/>
          <a:srcRect/>
          <a:stretch>
            <a:fillRect/>
          </a:stretch>
        </p:blipFill>
        <p:spPr>
          <a:xfrm>
            <a:off x="7677792" y="6339110"/>
            <a:ext cx="1470706" cy="517765"/>
          </a:xfrm>
          <a:prstGeom prst="rect">
            <a:avLst/>
          </a:prstGeom>
          <a:noFill/>
          <a:ln>
            <a:noFill/>
          </a:ln>
        </p:spPr>
      </p:pic>
    </p:spTree>
  </p:cSld>
  <p:clrMapOvr>
    <a:masterClrMapping/>
  </p:clrMapOvr>
  <p:transition spd="slow">
    <p:cov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テキスト ボックス 2"/>
          <p:cNvSpPr txBox="1">
            <a:spLocks noChangeArrowheads="1"/>
          </p:cNvSpPr>
          <p:nvPr/>
        </p:nvSpPr>
        <p:spPr>
          <a:xfrm>
            <a:off x="210705" y="1053696"/>
            <a:ext cx="8727351" cy="36946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●これからはデータ利活用が重要に！</a:t>
            </a:r>
            <a:endParaRPr lang="en-US" altLang="ja-JP" sz="1801">
              <a:latin typeface="Arial"/>
            </a:endParaRPr>
          </a:p>
        </p:txBody>
      </p:sp>
      <p:sp>
        <p:nvSpPr>
          <p:cNvPr id="21507" name="Text Box 6"/>
          <p:cNvSpPr txBox="1">
            <a:spLocks noChangeArrowheads="1"/>
          </p:cNvSpPr>
          <p:nvPr/>
        </p:nvSpPr>
        <p:spPr>
          <a:xfrm>
            <a:off x="827736" y="189000"/>
            <a:ext cx="6195704"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これからの官民協働</a:t>
            </a:r>
          </a:p>
        </p:txBody>
      </p:sp>
      <p:pic>
        <p:nvPicPr>
          <p:cNvPr id="21508" name="Picture 11" descr="BY"/>
          <p:cNvPicPr>
            <a:picLocks noChangeAspect="1" noChangeArrowheads="1"/>
          </p:cNvPicPr>
          <p:nvPr/>
        </p:nvPicPr>
        <p:blipFill rotWithShape="1">
          <a:blip r:embed="rId2"/>
          <a:srcRect/>
          <a:stretch>
            <a:fillRect/>
          </a:stretch>
        </p:blipFill>
        <p:spPr>
          <a:xfrm>
            <a:off x="7677792" y="6360881"/>
            <a:ext cx="1470706" cy="517765"/>
          </a:xfrm>
          <a:prstGeom prst="rect">
            <a:avLst/>
          </a:prstGeom>
          <a:noFill/>
          <a:ln>
            <a:noFill/>
          </a:ln>
        </p:spPr>
      </p:pic>
      <p:sp>
        <p:nvSpPr>
          <p:cNvPr id="21509" name="テキスト ボックス 1"/>
          <p:cNvSpPr txBox="1">
            <a:spLocks noChangeArrowheads="1"/>
          </p:cNvSpPr>
          <p:nvPr/>
        </p:nvSpPr>
        <p:spPr>
          <a:xfrm>
            <a:off x="3349922" y="4382206"/>
            <a:ext cx="5906214" cy="1911914"/>
          </a:xfrm>
          <a:prstGeom prst="rect">
            <a:avLst/>
          </a:prstGeom>
          <a:noFill/>
          <a:ln>
            <a:noFill/>
          </a:ln>
        </p:spPr>
        <p:txBody>
          <a:bodyPr wrap="square">
            <a:spAutoFit/>
          </a:bodyPr>
          <a:lstStyle>
            <a:lvl1pPr>
              <a:defRPr>
                <a:solidFill>
                  <a:schemeClr val="tx1"/>
                </a:solidFill>
                <a:latin typeface="Arial"/>
                <a:ea typeface="ＭＳ Ｐゴシック"/>
              </a:defRPr>
            </a:lvl1pPr>
            <a:lvl2pPr marL="742950" indent="-285750">
              <a:defRPr>
                <a:solidFill>
                  <a:schemeClr val="tx1"/>
                </a:solidFill>
                <a:latin typeface="Arial"/>
                <a:ea typeface="ＭＳ Ｐゴシック"/>
              </a:defRPr>
            </a:lvl2pPr>
            <a:lvl3pPr marL="1143000" indent="-228600">
              <a:defRPr>
                <a:solidFill>
                  <a:schemeClr val="tx1"/>
                </a:solidFill>
                <a:latin typeface="Arial"/>
                <a:ea typeface="ＭＳ Ｐゴシック"/>
              </a:defRPr>
            </a:lvl3pPr>
            <a:lvl4pPr marL="1600200" indent="-228600">
              <a:defRPr>
                <a:solidFill>
                  <a:schemeClr val="tx1"/>
                </a:solidFill>
                <a:latin typeface="Arial"/>
                <a:ea typeface="ＭＳ Ｐゴシック"/>
              </a:defRPr>
            </a:lvl4pPr>
            <a:lvl5pPr marL="2057400" indent="-228600">
              <a:defRPr>
                <a:solidFill>
                  <a:schemeClr val="tx1"/>
                </a:solidFill>
                <a:latin typeface="Arial"/>
                <a:ea typeface="ＭＳ Ｐゴシック"/>
              </a:defRPr>
            </a:lvl5pPr>
            <a:lvl6pPr marL="2514600" indent="-228600" eaLnBrk="0" fontAlgn="base" hangingPunct="0">
              <a:spcBef>
                <a:spcPct val="0"/>
              </a:spcBef>
              <a:spcAft>
                <a:spcPct val="0"/>
              </a:spcAft>
              <a:defRPr>
                <a:solidFill>
                  <a:schemeClr val="tx1"/>
                </a:solidFill>
                <a:latin typeface="Arial"/>
                <a:ea typeface="ＭＳ Ｐゴシック"/>
              </a:defRPr>
            </a:lvl6pPr>
            <a:lvl7pPr marL="2971800" indent="-228600" eaLnBrk="0" fontAlgn="base" hangingPunct="0">
              <a:spcBef>
                <a:spcPct val="0"/>
              </a:spcBef>
              <a:spcAft>
                <a:spcPct val="0"/>
              </a:spcAft>
              <a:defRPr>
                <a:solidFill>
                  <a:schemeClr val="tx1"/>
                </a:solidFill>
                <a:latin typeface="Arial"/>
                <a:ea typeface="ＭＳ Ｐゴシック"/>
              </a:defRPr>
            </a:lvl7pPr>
            <a:lvl8pPr marL="3429000" indent="-228600" eaLnBrk="0" fontAlgn="base" hangingPunct="0">
              <a:spcBef>
                <a:spcPct val="0"/>
              </a:spcBef>
              <a:spcAft>
                <a:spcPct val="0"/>
              </a:spcAft>
              <a:defRPr>
                <a:solidFill>
                  <a:schemeClr val="tx1"/>
                </a:solidFill>
                <a:latin typeface="Arial"/>
                <a:ea typeface="ＭＳ Ｐゴシック"/>
              </a:defRPr>
            </a:lvl8pPr>
            <a:lvl9pPr marL="3886200" indent="-228600" eaLnBrk="0" fontAlgn="base" hangingPunct="0">
              <a:spcBef>
                <a:spcPct val="0"/>
              </a:spcBef>
              <a:spcAft>
                <a:spcPct val="0"/>
              </a:spcAft>
              <a:defRPr>
                <a:solidFill>
                  <a:schemeClr val="tx1"/>
                </a:solidFill>
                <a:latin typeface="Arial"/>
                <a:ea typeface="ＭＳ Ｐゴシック"/>
              </a:defRPr>
            </a:lvl9pPr>
          </a:lstStyle>
          <a:p>
            <a:pPr lvl="0"/>
            <a:r>
              <a:rPr lang="ja-JP" altLang="en-US" sz="6000" b="1">
                <a:solidFill>
                  <a:srgbClr val="FF0000"/>
                </a:solidFill>
              </a:rPr>
              <a:t>オープンデータがはじめの一歩！</a:t>
            </a:r>
          </a:p>
        </p:txBody>
      </p:sp>
      <p:sp>
        <p:nvSpPr>
          <p:cNvPr id="7" name="テキスト ボックス 2"/>
          <p:cNvSpPr txBox="1">
            <a:spLocks noChangeArrowheads="1"/>
          </p:cNvSpPr>
          <p:nvPr/>
        </p:nvSpPr>
        <p:spPr>
          <a:xfrm>
            <a:off x="210705" y="1540809"/>
            <a:ext cx="8727351" cy="36946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　・物ごとを決めるのに３Ｋ（勘、経験、根性）で決める</a:t>
            </a:r>
            <a:endParaRPr lang="en-US" altLang="ja-JP" sz="1801">
              <a:latin typeface="Arial"/>
            </a:endParaRPr>
          </a:p>
        </p:txBody>
      </p:sp>
      <p:sp>
        <p:nvSpPr>
          <p:cNvPr id="8" name="テキスト ボックス 2"/>
          <p:cNvSpPr txBox="1">
            <a:spLocks noChangeArrowheads="1"/>
          </p:cNvSpPr>
          <p:nvPr/>
        </p:nvSpPr>
        <p:spPr>
          <a:xfrm>
            <a:off x="210704" y="1845993"/>
            <a:ext cx="8727351" cy="923713"/>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　 　　　　　　　　　↓</a:t>
            </a:r>
          </a:p>
          <a:p>
            <a:pPr>
              <a:spcBef>
                <a:spcPct val="0"/>
              </a:spcBef>
              <a:buNone/>
            </a:pPr>
            <a:r>
              <a:rPr lang="ja-JP" altLang="en-US" sz="1801">
                <a:latin typeface="Arial"/>
              </a:rPr>
              <a:t>　・データを分析して、しっかりしたエビデンスの元に決定</a:t>
            </a:r>
          </a:p>
          <a:p>
            <a:pPr>
              <a:spcBef>
                <a:spcPct val="0"/>
              </a:spcBef>
              <a:buNone/>
            </a:pPr>
            <a:r>
              <a:rPr lang="ja-JP" altLang="en-US" sz="1801">
                <a:latin typeface="Arial"/>
              </a:rPr>
              <a:t>　　（住民等への説明などでも、エビデンスを分かりやすく見える化することが求められる）</a:t>
            </a:r>
            <a:endParaRPr lang="en-US" altLang="ja-JP" sz="1801">
              <a:latin typeface="Arial"/>
            </a:endParaRPr>
          </a:p>
        </p:txBody>
      </p:sp>
      <p:sp>
        <p:nvSpPr>
          <p:cNvPr id="9" name="テキスト ボックス 2"/>
          <p:cNvSpPr txBox="1">
            <a:spLocks noChangeArrowheads="1"/>
          </p:cNvSpPr>
          <p:nvPr/>
        </p:nvSpPr>
        <p:spPr>
          <a:xfrm>
            <a:off x="210704" y="3252347"/>
            <a:ext cx="8727351" cy="36946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●データサイエンティストの育成</a:t>
            </a:r>
            <a:endParaRPr lang="en-US" altLang="ja-JP" sz="1801">
              <a:latin typeface="Arial"/>
            </a:endParaRPr>
          </a:p>
        </p:txBody>
      </p:sp>
      <p:sp>
        <p:nvSpPr>
          <p:cNvPr id="10" name="テキスト ボックス 2"/>
          <p:cNvSpPr txBox="1">
            <a:spLocks noChangeArrowheads="1"/>
          </p:cNvSpPr>
          <p:nvPr/>
        </p:nvSpPr>
        <p:spPr>
          <a:xfrm>
            <a:off x="210703" y="3743934"/>
            <a:ext cx="8727351" cy="635661"/>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　・データ分析には、相応の知識、スキルが必要（統計学、データマイニング、ＩＴなど）</a:t>
            </a:r>
          </a:p>
          <a:p>
            <a:pPr>
              <a:spcBef>
                <a:spcPct val="0"/>
              </a:spcBef>
              <a:buNone/>
            </a:pPr>
            <a:r>
              <a:rPr lang="ja-JP" altLang="en-US" sz="1801">
                <a:latin typeface="Arial"/>
              </a:rPr>
              <a:t>　・職員、社員全員が最低限の知識を身につけていく！</a:t>
            </a:r>
            <a:endParaRPr lang="en-US" altLang="ja-JP" sz="1801">
              <a:latin typeface="Arial"/>
            </a:endParaRPr>
          </a:p>
        </p:txBody>
      </p:sp>
      <p:sp>
        <p:nvSpPr>
          <p:cNvPr id="11" name="テキスト ボックス 2"/>
          <p:cNvSpPr txBox="1">
            <a:spLocks noChangeArrowheads="1"/>
          </p:cNvSpPr>
          <p:nvPr/>
        </p:nvSpPr>
        <p:spPr>
          <a:xfrm>
            <a:off x="210702" y="4366938"/>
            <a:ext cx="8727351" cy="646587"/>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801">
                <a:latin typeface="Arial"/>
              </a:rPr>
              <a:t>　 　　　　　　　　　↓</a:t>
            </a:r>
          </a:p>
          <a:p>
            <a:pPr>
              <a:spcBef>
                <a:spcPct val="0"/>
              </a:spcBef>
              <a:buNone/>
            </a:pPr>
            <a:r>
              <a:rPr lang="ja-JP" altLang="en-US" sz="1801">
                <a:latin typeface="Arial"/>
              </a:rPr>
              <a:t>　・産学官民で連携して育成を！</a:t>
            </a:r>
            <a:endParaRPr lang="en-US" altLang="ja-JP" sz="1801">
              <a:latin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Pct val="10000"/>
                                  </p:iterate>
                                  <p:childTnLst>
                                    <p:set>
                                      <p:cBhvr>
                                        <p:cTn id="6" dur="1" fill="hold">
                                          <p:stCondLst>
                                            <p:cond delay="0"/>
                                          </p:stCondLst>
                                        </p:cTn>
                                        <p:tgtEl>
                                          <p:spTgt spid="7">
                                            <p:txEl>
                                              <p:charRg st="4294967295" end="4294967295"/>
                                            </p:txEl>
                                          </p:spTgt>
                                        </p:tgtEl>
                                        <p:attrNameLst>
                                          <p:attrName>style.visibility</p:attrName>
                                        </p:attrNameLst>
                                      </p:cBhvr>
                                      <p:to>
                                        <p:strVal val="visible"/>
                                      </p:to>
                                    </p:set>
                                    <p:animEffect transition="in" filter="fade">
                                      <p:cBhvr>
                                        <p:cTn id="7" dur="500" fill="hold">
                                          <p:stCondLst>
                                            <p:cond delay="0"/>
                                          </p:stCondLst>
                                        </p:cTn>
                                        <p:tgtEl>
                                          <p:spTgt spid="7">
                                            <p:txEl>
                                              <p:charRg st="4294967295" end="429496729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p:tmPct val="10000"/>
                                  </p:iterate>
                                  <p:childTnLst>
                                    <p:set>
                                      <p:cBhvr>
                                        <p:cTn id="11" dur="1" fill="hold">
                                          <p:stCondLst>
                                            <p:cond delay="0"/>
                                          </p:stCondLst>
                                        </p:cTn>
                                        <p:tgtEl>
                                          <p:spTgt spid="8">
                                            <p:txEl>
                                              <p:charRg st="4294967295" end="4294967295"/>
                                            </p:txEl>
                                          </p:spTgt>
                                        </p:tgtEl>
                                        <p:attrNameLst>
                                          <p:attrName>style.visibility</p:attrName>
                                        </p:attrNameLst>
                                      </p:cBhvr>
                                      <p:to>
                                        <p:strVal val="visible"/>
                                      </p:to>
                                    </p:set>
                                    <p:animEffect transition="in" filter="fade">
                                      <p:cBhvr>
                                        <p:cTn id="12" dur="500" fill="hold">
                                          <p:stCondLst>
                                            <p:cond delay="0"/>
                                          </p:stCondLst>
                                        </p:cTn>
                                        <p:tgtEl>
                                          <p:spTgt spid="8">
                                            <p:txEl>
                                              <p:char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p:tmPct val="10000"/>
                                  </p:iterate>
                                  <p:childTnLst>
                                    <p:set>
                                      <p:cBhvr>
                                        <p:cTn id="16" dur="1" fill="hold">
                                          <p:stCondLst>
                                            <p:cond delay="0"/>
                                          </p:stCondLst>
                                        </p:cTn>
                                        <p:tgtEl>
                                          <p:spTgt spid="9">
                                            <p:txEl>
                                              <p:charRg st="4294967295" end="4294967295"/>
                                            </p:txEl>
                                          </p:spTgt>
                                        </p:tgtEl>
                                        <p:attrNameLst>
                                          <p:attrName>style.visibility</p:attrName>
                                        </p:attrNameLst>
                                      </p:cBhvr>
                                      <p:to>
                                        <p:strVal val="visible"/>
                                      </p:to>
                                    </p:set>
                                    <p:animEffect transition="in" filter="fade">
                                      <p:cBhvr>
                                        <p:cTn id="17" dur="500" fill="hold">
                                          <p:stCondLst>
                                            <p:cond delay="0"/>
                                          </p:stCondLst>
                                        </p:cTn>
                                        <p:tgtEl>
                                          <p:spTgt spid="9">
                                            <p:txEl>
                                              <p:charRg st="4294967295" end="429496729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p:tmPct val="10000"/>
                                  </p:iterate>
                                  <p:childTnLst>
                                    <p:set>
                                      <p:cBhvr>
                                        <p:cTn id="21" dur="1" fill="hold">
                                          <p:stCondLst>
                                            <p:cond delay="0"/>
                                          </p:stCondLst>
                                        </p:cTn>
                                        <p:tgtEl>
                                          <p:spTgt spid="10">
                                            <p:txEl>
                                              <p:charRg st="4294967295" end="4294967295"/>
                                            </p:txEl>
                                          </p:spTgt>
                                        </p:tgtEl>
                                        <p:attrNameLst>
                                          <p:attrName>style.visibility</p:attrName>
                                        </p:attrNameLst>
                                      </p:cBhvr>
                                      <p:to>
                                        <p:strVal val="visible"/>
                                      </p:to>
                                    </p:set>
                                    <p:animEffect transition="in" filter="fade">
                                      <p:cBhvr>
                                        <p:cTn id="22" dur="500" fill="hold">
                                          <p:stCondLst>
                                            <p:cond delay="0"/>
                                          </p:stCondLst>
                                        </p:cTn>
                                        <p:tgtEl>
                                          <p:spTgt spid="10">
                                            <p:txEl>
                                              <p:charRg st="4294967295" end="429496729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p:tmPct val="10000"/>
                                  </p:iterate>
                                  <p:childTnLst>
                                    <p:set>
                                      <p:cBhvr>
                                        <p:cTn id="26" dur="1" fill="hold">
                                          <p:stCondLst>
                                            <p:cond delay="0"/>
                                          </p:stCondLst>
                                        </p:cTn>
                                        <p:tgtEl>
                                          <p:spTgt spid="11">
                                            <p:txEl>
                                              <p:charRg st="4294967295" end="4294967295"/>
                                            </p:txEl>
                                          </p:spTgt>
                                        </p:tgtEl>
                                        <p:attrNameLst>
                                          <p:attrName>style.visibility</p:attrName>
                                        </p:attrNameLst>
                                      </p:cBhvr>
                                      <p:to>
                                        <p:strVal val="visible"/>
                                      </p:to>
                                    </p:set>
                                    <p:animEffect transition="in" filter="fade">
                                      <p:cBhvr>
                                        <p:cTn id="27" dur="500" fill="hold">
                                          <p:stCondLst>
                                            <p:cond delay="0"/>
                                          </p:stCondLst>
                                        </p:cTn>
                                        <p:tgtEl>
                                          <p:spTgt spid="11">
                                            <p:txEl>
                                              <p:charRg st="4294967295" end="42949672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iterate>
                                    <p:tmPct val="10000"/>
                                  </p:iterate>
                                  <p:childTnLst>
                                    <p:set>
                                      <p:cBhvr>
                                        <p:cTn id="31" dur="4" fill="hold">
                                          <p:stCondLst>
                                            <p:cond delay="0"/>
                                          </p:stCondLst>
                                        </p:cTn>
                                        <p:tgtEl>
                                          <p:spTgt spid="21509">
                                            <p:txEl>
                                              <p:charRg st="4294967295" end="4294967295"/>
                                            </p:txEl>
                                          </p:spTgt>
                                        </p:tgtEl>
                                        <p:attrNameLst>
                                          <p:attrName>style.visibility</p:attrName>
                                        </p:attrNameLst>
                                      </p:cBhvr>
                                      <p:to>
                                        <p:strVal val="visible"/>
                                      </p:to>
                                    </p:set>
                                    <p:animEffect transition="in" filter="wipe(down)">
                                      <p:cBhvr>
                                        <p:cTn id="32" dur="580" fill="hold">
                                          <p:stCondLst>
                                            <p:cond delay="0"/>
                                          </p:stCondLst>
                                        </p:cTn>
                                        <p:tgtEl>
                                          <p:spTgt spid="21509">
                                            <p:txEl>
                                              <p:charRg st="4294967295" end="4294967295"/>
                                            </p:txEl>
                                          </p:spTgt>
                                        </p:tgtEl>
                                      </p:cBhvr>
                                    </p:animEffect>
                                    <p:anim calcmode="lin" valueType="num">
                                      <p:cBhvr>
                                        <p:cTn id="33" dur="1824" fill="hold" tmFilter="0,0; 0.14,0.36; 0.43,0.73; 0.71,0.91; 1.0,1.0">
                                          <p:stCondLst>
                                            <p:cond delay="0"/>
                                          </p:stCondLst>
                                        </p:cTn>
                                        <p:tgtEl>
                                          <p:spTgt spid="21509">
                                            <p:txEl>
                                              <p:charRg st="4294967295" end="4294967295"/>
                                            </p:txEl>
                                          </p:spTgt>
                                        </p:tgtEl>
                                        <p:attrNameLst>
                                          <p:attrName>ppt_x</p:attrName>
                                        </p:attrNameLst>
                                      </p:cBhvr>
                                      <p:tavLst>
                                        <p:tav tm="0">
                                          <p:val>
                                            <p:strVal val="#ppt_x-0.25"/>
                                          </p:val>
                                        </p:tav>
                                        <p:tav tm="100000">
                                          <p:val>
                                            <p:strVal val="#ppt_x"/>
                                          </p:val>
                                        </p:tav>
                                      </p:tavLst>
                                    </p:anim>
                                    <p:anim calcmode="lin" valueType="num">
                                      <p:cBhvr>
                                        <p:cTn id="34" dur="664" fill="hold" tmFilter="0.0,0.0; 0.25,0.07; 0.50,0.2; 0.75,0.467; 1.0,1.0">
                                          <p:stCondLst>
                                            <p:cond delay="0"/>
                                          </p:stCondLst>
                                        </p:cTn>
                                        <p:tgtEl>
                                          <p:spTgt spid="21509">
                                            <p:txEl>
                                              <p:charRg st="4294967295" end="4294967295"/>
                                            </p:txEl>
                                          </p:spTgt>
                                        </p:tgtEl>
                                        <p:attrNameLst>
                                          <p:attrName>ppt_y</p:attrName>
                                        </p:attrNameLst>
                                      </p:cBhvr>
                                      <p:tavLst>
                                        <p:tav tm="0" fmla="#ppt_y-sin(pi*$)/3">
                                          <p:val>
                                            <p:fltVal val="0.5"/>
                                          </p:val>
                                        </p:tav>
                                        <p:tav tm="100000">
                                          <p:val>
                                            <p:fltVal val="1"/>
                                          </p:val>
                                        </p:tav>
                                      </p:tavLst>
                                    </p:anim>
                                    <p:anim calcmode="lin" valueType="num">
                                      <p:cBhvr>
                                        <p:cTn id="35" dur="664" fill="hold" tmFilter="0, 0; 0.125,0.2665; 0.25,0.4; 0.375,0.465; 0.5,0.5;  0.625,0.535; 0.75,0.6; 0.875,0.7335; 1,1">
                                          <p:stCondLst>
                                            <p:cond delay="664"/>
                                          </p:stCondLst>
                                        </p:cTn>
                                        <p:tgtEl>
                                          <p:spTgt spid="21509">
                                            <p:txEl>
                                              <p:charRg st="4294967295" end="4294967295"/>
                                            </p:txEl>
                                          </p:spTgt>
                                        </p:tgtEl>
                                        <p:attrNameLst>
                                          <p:attrName>ppt_y</p:attrName>
                                        </p:attrNameLst>
                                      </p:cBhvr>
                                      <p:tavLst>
                                        <p:tav tm="0" fmla="#ppt_y-sin(pi*$)/9">
                                          <p:val>
                                            <p:fltVal val="0.5"/>
                                          </p:val>
                                        </p:tav>
                                        <p:tav tm="100000">
                                          <p:val>
                                            <p:fltVal val="1"/>
                                          </p:val>
                                        </p:tav>
                                      </p:tavLst>
                                    </p:anim>
                                    <p:anim calcmode="lin" valueType="num">
                                      <p:cBhvr>
                                        <p:cTn id="36" dur="332" fill="hold" tmFilter="0, 0; 0.125,0.2665; 0.25,0.4; 0.375,0.465; 0.5,0.5;  0.625,0.535; 0.75,0.6; 0.875,0.7335; 1,1">
                                          <p:stCondLst>
                                            <p:cond delay="1324"/>
                                          </p:stCondLst>
                                        </p:cTn>
                                        <p:tgtEl>
                                          <p:spTgt spid="21509">
                                            <p:txEl>
                                              <p:charRg st="4294967295" end="4294967295"/>
                                            </p:txEl>
                                          </p:spTgt>
                                        </p:tgtEl>
                                        <p:attrNameLst>
                                          <p:attrName>ppt_y</p:attrName>
                                        </p:attrNameLst>
                                      </p:cBhvr>
                                      <p:tavLst>
                                        <p:tav tm="0" fmla="#ppt_y-sin(pi*$)/27">
                                          <p:val>
                                            <p:fltVal val="0"/>
                                          </p:val>
                                        </p:tav>
                                        <p:tav tm="100000">
                                          <p:val>
                                            <p:fltVal val="1"/>
                                          </p:val>
                                        </p:tav>
                                      </p:tavLst>
                                    </p:anim>
                                    <p:anim calcmode="lin" valueType="num">
                                      <p:cBhvr>
                                        <p:cTn id="37" dur="164" fill="hold" tmFilter="0, 0; 0.125,0.2665; 0.25,0.4; 0.375,0.465; 0.5,0.5;  0.625,0.535; 0.75,0.6; 0.875,0.7335; 1,1">
                                          <p:stCondLst>
                                            <p:cond delay="1656"/>
                                          </p:stCondLst>
                                        </p:cTn>
                                        <p:tgtEl>
                                          <p:spTgt spid="21509">
                                            <p:txEl>
                                              <p:charRg st="4294967295" end="4294967295"/>
                                            </p:txEl>
                                          </p:spTgt>
                                        </p:tgtEl>
                                        <p:attrNameLst>
                                          <p:attrName>ppt_y</p:attrName>
                                        </p:attrNameLst>
                                      </p:cBhvr>
                                      <p:tavLst>
                                        <p:tav tm="0" fmla="#ppt_y-sin(pi*$)/81">
                                          <p:val>
                                            <p:fltVal val="0"/>
                                          </p:val>
                                        </p:tav>
                                        <p:tav tm="100000">
                                          <p:val>
                                            <p:fltVal val="1"/>
                                          </p:val>
                                        </p:tav>
                                      </p:tavLst>
                                    </p:anim>
                                    <p:animScale>
                                      <p:cBhvr>
                                        <p:cTn id="38" dur="28" fill="hold" tmFilter="0, 0; 0.125,0.2665; 0.25,0.4; 0.375,0.465; 0.5,0.5;  0.625,0.535; 0.75,0.6; 0.875,0.7335; 1,1">
                                          <p:stCondLst>
                                            <p:cond delay="652"/>
                                          </p:stCondLst>
                                        </p:cTn>
                                        <p:tgtEl>
                                          <p:spTgt spid="21509">
                                            <p:txEl>
                                              <p:charRg st="4294967295" end="4294967295"/>
                                            </p:txEl>
                                          </p:spTgt>
                                        </p:tgtEl>
                                      </p:cBhvr>
                                      <p:to x="100000" y="60000"/>
                                    </p:animScale>
                                    <p:animScale>
                                      <p:cBhvr>
                                        <p:cTn id="39" dur="168" decel="50000" fill="hold" tmFilter="0, 0; 0.125,0.2665; 0.25,0.4; 0.375,0.465; 0.5,0.5;  0.625,0.535; 0.75,0.6; 0.875,0.7335; 1,1">
                                          <p:stCondLst>
                                            <p:cond delay="676"/>
                                          </p:stCondLst>
                                        </p:cTn>
                                        <p:tgtEl>
                                          <p:spTgt spid="21509">
                                            <p:txEl>
                                              <p:charRg st="4294967295" end="4294967295"/>
                                            </p:txEl>
                                          </p:spTgt>
                                        </p:tgtEl>
                                      </p:cBhvr>
                                      <p:to x="100000" y="100000"/>
                                    </p:animScale>
                                    <p:animScale>
                                      <p:cBhvr>
                                        <p:cTn id="40" dur="28" fill="hold" tmFilter="0, 0; 0.125,0.2665; 0.25,0.4; 0.375,0.465; 0.5,0.5;  0.625,0.535; 0.75,0.6; 0.875,0.7335; 1,1">
                                          <p:stCondLst>
                                            <p:cond delay="1312"/>
                                          </p:stCondLst>
                                        </p:cTn>
                                        <p:tgtEl>
                                          <p:spTgt spid="21509">
                                            <p:txEl>
                                              <p:charRg st="4294967295" end="4294967295"/>
                                            </p:txEl>
                                          </p:spTgt>
                                        </p:tgtEl>
                                      </p:cBhvr>
                                      <p:to x="100000" y="80000"/>
                                    </p:animScale>
                                    <p:animScale>
                                      <p:cBhvr>
                                        <p:cTn id="41" dur="168" decel="50000" fill="hold" tmFilter="0, 0; 0.125,0.2665; 0.25,0.4; 0.375,0.465; 0.5,0.5;  0.625,0.535; 0.75,0.6; 0.875,0.7335; 1,1">
                                          <p:stCondLst>
                                            <p:cond delay="1340"/>
                                          </p:stCondLst>
                                        </p:cTn>
                                        <p:tgtEl>
                                          <p:spTgt spid="21509">
                                            <p:txEl>
                                              <p:charRg st="4294967295" end="4294967295"/>
                                            </p:txEl>
                                          </p:spTgt>
                                        </p:tgtEl>
                                      </p:cBhvr>
                                      <p:to x="100000" y="100000"/>
                                    </p:animScale>
                                    <p:animScale>
                                      <p:cBhvr>
                                        <p:cTn id="42" dur="28" fill="hold" tmFilter="0, 0; 0.125,0.2665; 0.25,0.4; 0.375,0.465; 0.5,0.5;  0.625,0.535; 0.75,0.6; 0.875,0.7335; 1,1">
                                          <p:stCondLst>
                                            <p:cond delay="1644"/>
                                          </p:stCondLst>
                                        </p:cTn>
                                        <p:tgtEl>
                                          <p:spTgt spid="21509">
                                            <p:txEl>
                                              <p:charRg st="4294967295" end="4294967295"/>
                                            </p:txEl>
                                          </p:spTgt>
                                        </p:tgtEl>
                                      </p:cBhvr>
                                      <p:to x="100000" y="90000"/>
                                    </p:animScale>
                                    <p:animScale>
                                      <p:cBhvr>
                                        <p:cTn id="43" dur="168" decel="50000" fill="hold" tmFilter="0, 0; 0.125,0.2665; 0.25,0.4; 0.375,0.465; 0.5,0.5;  0.625,0.535; 0.75,0.6; 0.875,0.7335; 1,1">
                                          <p:stCondLst>
                                            <p:cond delay="1668"/>
                                          </p:stCondLst>
                                        </p:cTn>
                                        <p:tgtEl>
                                          <p:spTgt spid="21509">
                                            <p:txEl>
                                              <p:charRg st="4294967295" end="4294967295"/>
                                            </p:txEl>
                                          </p:spTgt>
                                        </p:tgtEl>
                                      </p:cBhvr>
                                      <p:to x="100000" y="100000"/>
                                    </p:animScale>
                                    <p:animScale>
                                      <p:cBhvr>
                                        <p:cTn id="44" dur="28" fill="hold" tmFilter="0, 0; 0.125,0.2665; 0.25,0.4; 0.375,0.465; 0.5,0.5;  0.625,0.535; 0.75,0.6; 0.875,0.7335; 1,1">
                                          <p:stCondLst>
                                            <p:cond delay="1808"/>
                                          </p:stCondLst>
                                        </p:cTn>
                                        <p:tgtEl>
                                          <p:spTgt spid="21509">
                                            <p:txEl>
                                              <p:charRg st="4294967295" end="4294967295"/>
                                            </p:txEl>
                                          </p:spTgt>
                                        </p:tgtEl>
                                      </p:cBhvr>
                                      <p:to x="100000" y="95000"/>
                                    </p:animScale>
                                    <p:animScale>
                                      <p:cBhvr>
                                        <p:cTn id="45" dur="168" decel="50000" fill="hold" tmFilter="0, 0; 0.125,0.2665; 0.25,0.4; 0.375,0.465; 0.5,0.5;  0.625,0.535; 0.75,0.6; 0.875,0.7335; 1,1">
                                          <p:stCondLst>
                                            <p:cond delay="1836"/>
                                          </p:stCondLst>
                                        </p:cTn>
                                        <p:tgtEl>
                                          <p:spTgt spid="21509">
                                            <p:txEl>
                                              <p:charRg st="4294967295" end="429496729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p:bldP spid="7" grpId="0"/>
      <p:bldP spid="8" grpId="0"/>
      <p:bldP spid="9"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プレースホルダー 2"/>
          <p:cNvSpPr>
            <a:spLocks noGrp="1"/>
          </p:cNvSpPr>
          <p:nvPr>
            <p:ph sz="quarter" idx="1"/>
          </p:nvPr>
        </p:nvSpPr>
        <p:spPr>
          <a:xfrm>
            <a:off x="1477061" y="2350546"/>
            <a:ext cx="6356044" cy="646402"/>
          </a:xfrm>
          <a:noFill/>
          <a:ln w="25400" cap="flat" cmpd="sng" algn="ctr">
            <a:noFill/>
            <a:prstDash val="solid"/>
            <a:round/>
          </a:ln>
        </p:spPr>
        <p:txBody>
          <a:bodyPr vert="horz" wrap="non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None/>
            </a:pPr>
            <a:r>
              <a:rPr lang="ja-JP" altLang="en-US" sz="3600" b="1" i="0" spc="5">
                <a:solidFill>
                  <a:schemeClr val="tx1"/>
                </a:solidFill>
                <a:latin typeface="Arial"/>
                <a:ea typeface="ＭＳ Ｐゴシック"/>
                <a:sym typeface="Wingdings"/>
              </a:rPr>
              <a:t>ご静聴ありがとうございました！</a:t>
            </a:r>
          </a:p>
        </p:txBody>
      </p:sp>
      <p:sp>
        <p:nvSpPr>
          <p:cNvPr id="3" name="内容プレースホルダー 3"/>
          <p:cNvSpPr>
            <a:spLocks noGrp="1"/>
          </p:cNvSpPr>
          <p:nvPr>
            <p:ph sz="quarter" idx="2"/>
          </p:nvPr>
        </p:nvSpPr>
        <p:spPr>
          <a:xfrm>
            <a:off x="4358097" y="4655084"/>
            <a:ext cx="4032466" cy="1200678"/>
          </a:xfrm>
          <a:noFill/>
          <a:ln w="25400" cap="flat" cmpd="sng" algn="ctr">
            <a:noFill/>
            <a:prstDash val="solid"/>
            <a:round/>
          </a:ln>
        </p:spPr>
        <p:txBody>
          <a:bodyPr vert="horz" wrap="non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本講演に関するお問い合わせ：</a:t>
            </a:r>
          </a:p>
          <a:p>
            <a:pPr marL="0" lvl="0" indent="0" algn="l" defTabSz="900111">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a:t>
            </a:r>
          </a:p>
          <a:p>
            <a:pPr marL="0" lvl="0" indent="0" algn="l" defTabSz="900111">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Tel：０１４３－２５－３３２０</a:t>
            </a:r>
          </a:p>
          <a:p>
            <a:pPr marL="0" lvl="0" indent="0" algn="l" defTabSz="900111">
              <a:lnSpc>
                <a:spcPct val="100000"/>
              </a:lnSpc>
              <a:spcBef>
                <a:spcPct val="0"/>
              </a:spcBef>
              <a:spcAft>
                <a:spcPct val="0"/>
              </a:spcAft>
              <a:buClr>
                <a:srgbClr val="000000">
                  <a:alpha val="100000"/>
                </a:srgbClr>
              </a:buClr>
              <a:buSzPct val="100000"/>
              <a:buNone/>
            </a:pPr>
            <a:r>
              <a:rPr lang="ja-JP" altLang="en-US" sz="1800" b="0" i="0" spc="5">
                <a:solidFill>
                  <a:schemeClr val="tx1"/>
                </a:solidFill>
                <a:latin typeface="Arial"/>
                <a:ea typeface="ＭＳ Ｐゴシック"/>
                <a:sym typeface="Wingdings"/>
              </a:rPr>
              <a:t>　　　　Mail：maruta@city.muroran.lg.jp</a:t>
            </a:r>
          </a:p>
        </p:txBody>
      </p:sp>
      <p:pic>
        <p:nvPicPr>
          <p:cNvPr id="4" name="絵 3" descr="BY"/>
          <p:cNvPicPr/>
          <p:nvPr/>
        </p:nvPicPr>
        <p:blipFill rotWithShape="1">
          <a:blip r:embed="rId2">
            <a:lum/>
          </a:blip>
          <a:srcRect/>
          <a:stretch>
            <a:fillRect/>
          </a:stretch>
        </p:blipFill>
        <p:spPr>
          <a:xfrm>
            <a:off x="7677438" y="6360846"/>
            <a:ext cx="1470696" cy="517758"/>
          </a:xfrm>
          <a:prstGeom prst="rect">
            <a:avLst/>
          </a:prstGeom>
          <a:noFill/>
          <a:ln w="25400" cap="flat" cmpd="sng" algn="ctr">
            <a:noFill/>
            <a:prstDash val="solid"/>
            <a:round/>
          </a:ln>
        </p:spPr>
      </p:pic>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ph sz="quarter" idx="1"/>
          </p:nvPr>
        </p:nvSpPr>
        <p:spPr>
          <a:xfrm>
            <a:off x="971977" y="189001"/>
            <a:ext cx="3097901" cy="524124"/>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50000"/>
              </a:spcBef>
              <a:spcAft>
                <a:spcPct val="0"/>
              </a:spcAft>
              <a:buClr>
                <a:srgbClr val="000000">
                  <a:alpha val="100000"/>
                </a:srgbClr>
              </a:buClr>
              <a:buSzPct val="100000"/>
              <a:buNone/>
            </a:pPr>
            <a:r>
              <a:rPr lang="ja-JP" altLang="en-US" sz="2800" b="1" i="0" spc="5">
                <a:solidFill>
                  <a:schemeClr val="accent2"/>
                </a:solidFill>
              </a:rPr>
              <a:t>ブラタモリ</a:t>
            </a:r>
          </a:p>
        </p:txBody>
      </p:sp>
      <p:sp>
        <p:nvSpPr>
          <p:cNvPr id="3" name="テキスト ボックス 2"/>
          <p:cNvSpPr txBox="1"/>
          <p:nvPr/>
        </p:nvSpPr>
        <p:spPr>
          <a:xfrm>
            <a:off x="7414089" y="5853257"/>
            <a:ext cx="1573701" cy="276999"/>
          </a:xfrm>
          <a:prstGeom prst="rect">
            <a:avLst/>
          </a:prstGeom>
          <a:noFill/>
        </p:spPr>
        <p:txBody>
          <a:bodyPr wrap="none">
            <a:spAutoFit/>
          </a:bodyPr>
          <a:lstStyle/>
          <a:p>
            <a:pPr lvl="0"/>
            <a:r>
              <a:rPr lang="en-US" altLang="ja-JP" sz="1200"/>
              <a:t>NHK</a:t>
            </a:r>
            <a:r>
              <a:rPr lang="ja-JP" altLang="en-US" sz="1200"/>
              <a:t>ホームページより</a:t>
            </a:r>
            <a:endParaRPr lang="en-US" altLang="ja-JP" sz="1200"/>
          </a:p>
        </p:txBody>
      </p:sp>
      <p:sp>
        <p:nvSpPr>
          <p:cNvPr id="8" name="四角形 7"/>
          <p:cNvSpPr/>
          <p:nvPr/>
        </p:nvSpPr>
        <p:spPr>
          <a:xfrm>
            <a:off x="1025605" y="908720"/>
            <a:ext cx="7092788" cy="5040560"/>
          </a:xfrm>
          <a:prstGeom prst="rect">
            <a:avLst/>
          </a:prstGeom>
          <a:noFill/>
        </p:spPr>
        <p:style>
          <a:lnRef idx="2">
            <a:schemeClr val="accent1">
              <a:shade val="20000"/>
            </a:schemeClr>
          </a:lnRef>
          <a:fillRef idx="1">
            <a:schemeClr val="accent1"/>
          </a:fillRef>
          <a:effectRef idx="0">
            <a:schemeClr val="accent1"/>
          </a:effectRef>
          <a:fontRef idx="minor">
            <a:schemeClr val="lt1"/>
          </a:fontRef>
        </p:style>
        <p:txBody>
          <a:bodyPr anchor="ctr">
            <a:noAutofit/>
          </a:bodyPr>
          <a:lstStyle/>
          <a:p>
            <a:pPr algn="ctr"/>
            <a:r>
              <a:rPr lang="ja-JP" altLang="en-US" sz="6000">
                <a:solidFill>
                  <a:schemeClr val="tx1"/>
                </a:solidFill>
              </a:rPr>
              <a:t>No Image</a:t>
            </a:r>
          </a:p>
        </p:txBody>
      </p:sp>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ph sz="quarter" idx="1"/>
          </p:nvPr>
        </p:nvSpPr>
        <p:spPr>
          <a:xfrm>
            <a:off x="971977" y="189001"/>
            <a:ext cx="4392320" cy="524124"/>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50000"/>
              </a:spcBef>
              <a:spcAft>
                <a:spcPct val="0"/>
              </a:spcAft>
              <a:buClr>
                <a:srgbClr val="000000">
                  <a:alpha val="100000"/>
                </a:srgbClr>
              </a:buClr>
              <a:buSzPct val="100000"/>
              <a:buNone/>
            </a:pPr>
            <a:r>
              <a:rPr lang="ja-JP" altLang="en-US" sz="2800" b="1" i="0" spc="5">
                <a:solidFill>
                  <a:schemeClr val="accent2"/>
                </a:solidFill>
                <a:latin typeface="Arial"/>
                <a:ea typeface="ＭＳ Ｐゴシック"/>
                <a:sym typeface="Wingdings"/>
              </a:rPr>
              <a:t>ブラタモリで注目のクルーズ</a:t>
            </a:r>
          </a:p>
        </p:txBody>
      </p:sp>
      <p:pic>
        <p:nvPicPr>
          <p:cNvPr id="8" name="絵 7"/>
          <p:cNvPicPr>
            <a:picLocks noChangeAspect="1"/>
          </p:cNvPicPr>
          <p:nvPr/>
        </p:nvPicPr>
        <p:blipFill rotWithShape="1">
          <a:blip r:embed="rId2"/>
          <a:stretch>
            <a:fillRect/>
          </a:stretch>
        </p:blipFill>
        <p:spPr>
          <a:xfrm>
            <a:off x="2485284" y="3964237"/>
            <a:ext cx="6662850" cy="2896891"/>
          </a:xfrm>
          <a:prstGeom prst="rect">
            <a:avLst/>
          </a:prstGeom>
        </p:spPr>
      </p:pic>
      <p:pic>
        <p:nvPicPr>
          <p:cNvPr id="9" name="絵 8"/>
          <p:cNvPicPr>
            <a:picLocks noChangeAspect="1"/>
          </p:cNvPicPr>
          <p:nvPr/>
        </p:nvPicPr>
        <p:blipFill rotWithShape="1">
          <a:blip r:embed="rId3"/>
          <a:stretch>
            <a:fillRect/>
          </a:stretch>
        </p:blipFill>
        <p:spPr>
          <a:xfrm>
            <a:off x="0" y="824820"/>
            <a:ext cx="9148135" cy="3181960"/>
          </a:xfrm>
          <a:prstGeom prst="rect">
            <a:avLst/>
          </a:prstGeom>
        </p:spPr>
      </p:pic>
      <p:sp>
        <p:nvSpPr>
          <p:cNvPr id="10" name="内容プレースホルダー 5"/>
          <p:cNvSpPr>
            <a:spLocks noGrp="1"/>
          </p:cNvSpPr>
          <p:nvPr>
            <p:ph sz="quarter" idx="2"/>
          </p:nvPr>
        </p:nvSpPr>
        <p:spPr>
          <a:xfrm>
            <a:off x="52876" y="4150834"/>
            <a:ext cx="4521191" cy="1800675"/>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室蘭を外から観る・・・</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所要時間：約90分</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スターマリンKKにより運行</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　Tel:0143-27-2870</a:t>
            </a:r>
          </a:p>
        </p:txBody>
      </p:sp>
      <p:pic>
        <p:nvPicPr>
          <p:cNvPr id="6" name="Picture 11" descr="BY"/>
          <p:cNvPicPr>
            <a:picLocks noChangeAspect="1" noChangeArrowheads="1"/>
          </p:cNvPicPr>
          <p:nvPr/>
        </p:nvPicPr>
        <p:blipFill rotWithShape="1">
          <a:blip r:embed="rId4"/>
          <a:srcRect/>
          <a:stretch>
            <a:fillRect/>
          </a:stretch>
        </p:blipFill>
        <p:spPr>
          <a:xfrm>
            <a:off x="2455432" y="6339110"/>
            <a:ext cx="1470706" cy="5177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nvSpPr>
        <p:spPr>
          <a:xfrm>
            <a:off x="971977" y="189001"/>
            <a:ext cx="4464347" cy="524124"/>
          </a:xfrm>
          <a:prstGeom prst="rect">
            <a:avLst/>
          </a:prstGeom>
          <a:noFill/>
          <a:ln w="25400" cap="flat" cmpd="sng" algn="ctr">
            <a:noFill/>
            <a:prstDash val="solid"/>
            <a:round/>
          </a:ln>
        </p:spPr>
        <p:txBody>
          <a:bodyPr vert="horz" wrap="square" lIns="89994" tIns="46783" rIns="89994" bIns="46783" anchor="t">
            <a:noAutofit/>
          </a:bodyPr>
          <a:lstStyle/>
          <a:p>
            <a:pPr marL="0" lvl="0" indent="0" algn="l"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2800" b="1" i="0" spc="5">
                <a:solidFill>
                  <a:srgbClr val="C0504D"/>
                </a:solidFill>
                <a:latin typeface="Arial"/>
                <a:ea typeface="ＭＳ Ｐゴシック"/>
                <a:sym typeface="Wingdings"/>
              </a:rPr>
              <a:t>むろらんナイトクルージング</a:t>
            </a:r>
          </a:p>
        </p:txBody>
      </p:sp>
      <p:pic>
        <p:nvPicPr>
          <p:cNvPr id="8" name="絵 7"/>
          <p:cNvPicPr>
            <a:picLocks noChangeAspect="1"/>
          </p:cNvPicPr>
          <p:nvPr/>
        </p:nvPicPr>
        <p:blipFill rotWithShape="1">
          <a:blip r:embed="rId2"/>
          <a:stretch>
            <a:fillRect/>
          </a:stretch>
        </p:blipFill>
        <p:spPr>
          <a:xfrm>
            <a:off x="0" y="831206"/>
            <a:ext cx="9148135" cy="3181960"/>
          </a:xfrm>
          <a:prstGeom prst="rect">
            <a:avLst/>
          </a:prstGeom>
        </p:spPr>
      </p:pic>
      <p:pic>
        <p:nvPicPr>
          <p:cNvPr id="9" name="絵 8"/>
          <p:cNvPicPr>
            <a:picLocks noChangeAspect="1"/>
          </p:cNvPicPr>
          <p:nvPr/>
        </p:nvPicPr>
        <p:blipFill rotWithShape="1">
          <a:blip r:embed="rId3"/>
          <a:stretch>
            <a:fillRect/>
          </a:stretch>
        </p:blipFill>
        <p:spPr>
          <a:xfrm>
            <a:off x="2629338" y="4026869"/>
            <a:ext cx="6518796" cy="2834259"/>
          </a:xfrm>
          <a:prstGeom prst="rect">
            <a:avLst/>
          </a:prstGeom>
        </p:spPr>
      </p:pic>
      <p:sp>
        <p:nvSpPr>
          <p:cNvPr id="10" name="内容プレースホルダー 5"/>
          <p:cNvSpPr>
            <a:spLocks noGrp="1"/>
          </p:cNvSpPr>
          <p:nvPr>
            <p:ph sz="quarter" idx="1"/>
          </p:nvPr>
        </p:nvSpPr>
        <p:spPr>
          <a:xfrm>
            <a:off x="52876" y="4150834"/>
            <a:ext cx="4521191" cy="1800675"/>
          </a:xfrm>
          <a:noFill/>
          <a:ln w="25400" cap="flat" cmpd="sng" algn="ctr">
            <a:noFill/>
            <a:prstDash val="solid"/>
            <a:round/>
          </a:ln>
        </p:spPr>
        <p:txBody>
          <a:bodyPr vert="horz" wrap="square" lIns="89994" tIns="46783" rIns="89994" bIns="46783" anchor="t">
            <a:noAutofit/>
          </a:bodyPr>
          <a:lstStyle/>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・日本十大工場夜景</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・日本夜景遺産</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所要時間：約60分</a:t>
            </a:r>
          </a:p>
          <a:p>
            <a:pPr marL="0" lvl="0" indent="0" algn="l" defTabSz="900111">
              <a:lnSpc>
                <a:spcPct val="100000"/>
              </a:lnSpc>
              <a:spcBef>
                <a:spcPct val="0"/>
              </a:spcBef>
              <a:spcAft>
                <a:spcPct val="0"/>
              </a:spcAft>
              <a:buClr>
                <a:srgbClr val="000000">
                  <a:alpha val="100000"/>
                </a:srgbClr>
              </a:buClr>
              <a:buSzPct val="100000"/>
              <a:buFont typeface="Wingdings"/>
              <a:buNone/>
            </a:pPr>
            <a:endParaRPr lang="ja-JP" altLang="en-US" sz="1600" b="1" i="0" spc="5">
              <a:solidFill>
                <a:schemeClr val="tx1"/>
              </a:solidFill>
              <a:latin typeface="Arial"/>
              <a:ea typeface="ＭＳ Ｐゴシック"/>
              <a:sym typeface="Wingdings"/>
            </a:endParaRP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スターマリンKKにより運行</a:t>
            </a:r>
          </a:p>
          <a:p>
            <a:pPr marL="0" lvl="0" indent="0" algn="l" defTabSz="900111">
              <a:lnSpc>
                <a:spcPct val="100000"/>
              </a:lnSpc>
              <a:spcBef>
                <a:spcPct val="0"/>
              </a:spcBef>
              <a:spcAft>
                <a:spcPct val="0"/>
              </a:spcAft>
              <a:buClr>
                <a:srgbClr val="000000">
                  <a:alpha val="100000"/>
                </a:srgbClr>
              </a:buClr>
              <a:buSzPct val="100000"/>
              <a:buFont typeface="Wingdings"/>
              <a:buNone/>
            </a:pPr>
            <a:r>
              <a:rPr lang="ja-JP" altLang="en-US" sz="1600" b="1" i="0" spc="5">
                <a:solidFill>
                  <a:schemeClr val="tx1"/>
                </a:solidFill>
                <a:latin typeface="Arial"/>
                <a:ea typeface="ＭＳ Ｐゴシック"/>
                <a:sym typeface="Wingdings"/>
              </a:rPr>
              <a:t>　Tel:0143-27-2870</a:t>
            </a:r>
          </a:p>
        </p:txBody>
      </p:sp>
      <p:pic>
        <p:nvPicPr>
          <p:cNvPr id="6" name="Picture 11" descr="BY"/>
          <p:cNvPicPr>
            <a:picLocks noChangeAspect="1" noChangeArrowheads="1"/>
          </p:cNvPicPr>
          <p:nvPr/>
        </p:nvPicPr>
        <p:blipFill rotWithShape="1">
          <a:blip r:embed="rId4"/>
          <a:srcRect/>
          <a:stretch>
            <a:fillRect/>
          </a:stretch>
        </p:blipFill>
        <p:spPr>
          <a:xfrm>
            <a:off x="2629652" y="6339110"/>
            <a:ext cx="1470706" cy="51776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プレースホルダー 2"/>
          <p:cNvSpPr>
            <a:spLocks noGrp="1"/>
          </p:cNvSpPr>
          <p:nvPr/>
        </p:nvSpPr>
        <p:spPr>
          <a:xfrm>
            <a:off x="971977" y="189001"/>
            <a:ext cx="3097901" cy="524124"/>
          </a:xfrm>
          <a:prstGeom prst="rect">
            <a:avLst/>
          </a:prstGeom>
          <a:noFill/>
          <a:ln w="25400" cap="flat" cmpd="sng" algn="ctr">
            <a:noFill/>
            <a:prstDash val="solid"/>
            <a:round/>
          </a:ln>
        </p:spPr>
        <p:txBody>
          <a:bodyPr vert="horz" wrap="square" lIns="89994" tIns="46783" rIns="89994" bIns="46783" anchor="t">
            <a:noAutofit/>
          </a:bodyPr>
          <a:lstStyle/>
          <a:p>
            <a:pPr marL="0" lvl="0" indent="0" algn="l" defTabSz="900111" eaLnBrk="1" latinLnBrk="0" hangingPunct="1">
              <a:lnSpc>
                <a:spcPct val="100000"/>
              </a:lnSpc>
              <a:spcBef>
                <a:spcPct val="50000"/>
              </a:spcBef>
              <a:spcAft>
                <a:spcPct val="0"/>
              </a:spcAft>
              <a:buClr>
                <a:srgbClr val="000000">
                  <a:alpha val="100000"/>
                </a:srgbClr>
              </a:buClr>
              <a:buSzPct val="100000"/>
              <a:buFont typeface="Arial"/>
              <a:buNone/>
            </a:pPr>
            <a:r>
              <a:rPr lang="ja-JP" altLang="en-US" sz="2800" b="1" i="0" spc="5">
                <a:solidFill>
                  <a:srgbClr val="C0504D"/>
                </a:solidFill>
                <a:latin typeface="Arial"/>
                <a:ea typeface="ＭＳ Ｐゴシック"/>
                <a:sym typeface="Wingdings"/>
              </a:rPr>
              <a:t>夕日絶景ポイント</a:t>
            </a:r>
          </a:p>
        </p:txBody>
      </p:sp>
      <p:pic>
        <p:nvPicPr>
          <p:cNvPr id="8" name="絵 7"/>
          <p:cNvPicPr>
            <a:picLocks noChangeAspect="1"/>
          </p:cNvPicPr>
          <p:nvPr/>
        </p:nvPicPr>
        <p:blipFill rotWithShape="1">
          <a:blip r:embed="rId2"/>
          <a:stretch>
            <a:fillRect/>
          </a:stretch>
        </p:blipFill>
        <p:spPr>
          <a:xfrm>
            <a:off x="108393" y="910035"/>
            <a:ext cx="3997851" cy="2664583"/>
          </a:xfrm>
          <a:prstGeom prst="rect">
            <a:avLst/>
          </a:prstGeom>
        </p:spPr>
      </p:pic>
      <p:pic>
        <p:nvPicPr>
          <p:cNvPr id="9" name="絵 8"/>
          <p:cNvPicPr>
            <a:picLocks noChangeAspect="1"/>
          </p:cNvPicPr>
          <p:nvPr/>
        </p:nvPicPr>
        <p:blipFill rotWithShape="1">
          <a:blip r:embed="rId3"/>
          <a:stretch>
            <a:fillRect/>
          </a:stretch>
        </p:blipFill>
        <p:spPr>
          <a:xfrm>
            <a:off x="5006228" y="1485835"/>
            <a:ext cx="4141905" cy="2760596"/>
          </a:xfrm>
          <a:prstGeom prst="rect">
            <a:avLst/>
          </a:prstGeom>
        </p:spPr>
      </p:pic>
      <p:pic>
        <p:nvPicPr>
          <p:cNvPr id="10" name="絵 9"/>
          <p:cNvPicPr>
            <a:picLocks noChangeAspect="1"/>
          </p:cNvPicPr>
          <p:nvPr/>
        </p:nvPicPr>
        <p:blipFill rotWithShape="1">
          <a:blip r:embed="rId4"/>
          <a:stretch>
            <a:fillRect/>
          </a:stretch>
        </p:blipFill>
        <p:spPr>
          <a:xfrm>
            <a:off x="792297" y="3623075"/>
            <a:ext cx="4141905" cy="27605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a:xfrm>
            <a:off x="648264" y="1918020"/>
            <a:ext cx="7852233" cy="2604450"/>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lgn="ctr" eaLnBrk="1" hangingPunct="1">
              <a:spcBef>
                <a:spcPct val="50000"/>
              </a:spcBef>
              <a:buNone/>
            </a:pPr>
            <a:r>
              <a:rPr lang="ja-JP" altLang="en-US" sz="6600" b="1">
                <a:latin typeface="Arial"/>
              </a:rPr>
              <a:t>室蘭市の</a:t>
            </a:r>
          </a:p>
          <a:p>
            <a:pPr algn="ctr" eaLnBrk="1" hangingPunct="1">
              <a:spcBef>
                <a:spcPct val="50000"/>
              </a:spcBef>
              <a:buNone/>
            </a:pPr>
            <a:r>
              <a:rPr lang="ja-JP" altLang="en-US" sz="6600" b="1">
                <a:latin typeface="Arial"/>
              </a:rPr>
              <a:t>オープンデータ</a:t>
            </a:r>
          </a:p>
        </p:txBody>
      </p:sp>
      <p:pic>
        <p:nvPicPr>
          <p:cNvPr id="3" name="Picture 11" descr="BY"/>
          <p:cNvPicPr>
            <a:picLocks noChangeAspect="1" noChangeArrowheads="1"/>
          </p:cNvPicPr>
          <p:nvPr/>
        </p:nvPicPr>
        <p:blipFill rotWithShape="1">
          <a:blip r:embed="rId2"/>
          <a:srcRect/>
          <a:stretch>
            <a:fillRect/>
          </a:stretch>
        </p:blipFill>
        <p:spPr>
          <a:xfrm>
            <a:off x="7677792" y="6343410"/>
            <a:ext cx="1470706" cy="51776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rotWithShape="1">
          <a:blip r:embed="rId3"/>
          <a:srcRect/>
          <a:stretch>
            <a:fillRect/>
          </a:stretch>
        </p:blipFill>
        <p:spPr>
          <a:xfrm>
            <a:off x="1259735" y="713117"/>
            <a:ext cx="7037469" cy="6179822"/>
          </a:xfrm>
          <a:prstGeom prst="rect">
            <a:avLst/>
          </a:prstGeom>
          <a:noFill/>
          <a:ln>
            <a:noFill/>
          </a:ln>
        </p:spPr>
      </p:pic>
      <p:sp>
        <p:nvSpPr>
          <p:cNvPr id="16387" name="Text Box 6"/>
          <p:cNvSpPr txBox="1">
            <a:spLocks noChangeArrowheads="1"/>
          </p:cNvSpPr>
          <p:nvPr/>
        </p:nvSpPr>
        <p:spPr>
          <a:xfrm>
            <a:off x="972265" y="189000"/>
            <a:ext cx="5403175" cy="513945"/>
          </a:xfrm>
          <a:prstGeom prst="rect">
            <a:avLst/>
          </a:prstGeom>
          <a:noFill/>
          <a:ln>
            <a:noFill/>
          </a:ln>
        </p:spPr>
        <p:txBody>
          <a:bodyPr>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eaLnBrk="1" hangingPunct="1">
              <a:spcBef>
                <a:spcPct val="50000"/>
              </a:spcBef>
              <a:buNone/>
            </a:pPr>
            <a:r>
              <a:rPr lang="ja-JP" altLang="en-US" sz="2801" b="1">
                <a:solidFill>
                  <a:schemeClr val="accent2"/>
                </a:solidFill>
                <a:latin typeface="Arial"/>
              </a:rPr>
              <a:t>自治体の動き</a:t>
            </a:r>
          </a:p>
        </p:txBody>
      </p:sp>
      <p:sp>
        <p:nvSpPr>
          <p:cNvPr id="16388" name="テキスト ボックス 3"/>
          <p:cNvSpPr txBox="1">
            <a:spLocks noChangeArrowheads="1"/>
          </p:cNvSpPr>
          <p:nvPr/>
        </p:nvSpPr>
        <p:spPr>
          <a:xfrm>
            <a:off x="5150911" y="6646764"/>
            <a:ext cx="2541479" cy="246463"/>
          </a:xfrm>
          <a:prstGeom prst="rect">
            <a:avLst/>
          </a:prstGeom>
          <a:noFill/>
          <a:ln>
            <a:noFill/>
          </a:ln>
        </p:spPr>
        <p:txBody>
          <a:bodyPr wrap="none">
            <a:spAutoFit/>
          </a:bodyPr>
          <a:lstStyle>
            <a:lvl1pPr>
              <a:spcBef>
                <a:spcPct val="20000"/>
              </a:spcBef>
              <a:buFont typeface="Arial"/>
              <a:buChar char="•"/>
              <a:defRPr kumimoji="1" sz="3200">
                <a:solidFill>
                  <a:schemeClr val="tx1"/>
                </a:solidFill>
                <a:latin typeface="Calibri"/>
                <a:ea typeface="ＭＳ Ｐゴシック"/>
              </a:defRPr>
            </a:lvl1pPr>
            <a:lvl2pPr marL="742950" indent="-285750">
              <a:spcBef>
                <a:spcPct val="20000"/>
              </a:spcBef>
              <a:buFont typeface="Arial"/>
              <a:buChar char="–"/>
              <a:defRPr kumimoji="1" sz="2800">
                <a:solidFill>
                  <a:schemeClr val="tx1"/>
                </a:solidFill>
                <a:latin typeface="Calibri"/>
                <a:ea typeface="ＭＳ Ｐゴシック"/>
              </a:defRPr>
            </a:lvl2pPr>
            <a:lvl3pPr marL="1143000" indent="-228600">
              <a:spcBef>
                <a:spcPct val="20000"/>
              </a:spcBef>
              <a:buFont typeface="Arial"/>
              <a:buChar char="•"/>
              <a:defRPr kumimoji="1" sz="2400">
                <a:solidFill>
                  <a:schemeClr val="tx1"/>
                </a:solidFill>
                <a:latin typeface="Calibri"/>
                <a:ea typeface="ＭＳ Ｐゴシック"/>
              </a:defRPr>
            </a:lvl3pPr>
            <a:lvl4pPr marL="1600200" indent="-228600">
              <a:spcBef>
                <a:spcPct val="20000"/>
              </a:spcBef>
              <a:buFont typeface="Arial"/>
              <a:buChar char="–"/>
              <a:defRPr kumimoji="1" sz="2000">
                <a:solidFill>
                  <a:schemeClr val="tx1"/>
                </a:solidFill>
                <a:latin typeface="Calibri"/>
                <a:ea typeface="ＭＳ Ｐゴシック"/>
              </a:defRPr>
            </a:lvl4pPr>
            <a:lvl5pPr marL="2057400" indent="-228600">
              <a:spcBef>
                <a:spcPct val="20000"/>
              </a:spcBef>
              <a:buFont typeface="Arial"/>
              <a:buChar char="»"/>
              <a:defRPr kumimoji="1" sz="2000">
                <a:solidFill>
                  <a:schemeClr val="tx1"/>
                </a:solidFill>
                <a:latin typeface="Calibri"/>
                <a:ea typeface="ＭＳ Ｐゴシック"/>
              </a:defRPr>
            </a:lvl5pPr>
            <a:lvl6pPr marL="25146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6pPr>
            <a:lvl7pPr marL="29718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7pPr>
            <a:lvl8pPr marL="34290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8pPr>
            <a:lvl9pPr marL="3886200" indent="-228600" eaLnBrk="0" fontAlgn="base" hangingPunct="0">
              <a:spcBef>
                <a:spcPct val="20000"/>
              </a:spcBef>
              <a:spcAft>
                <a:spcPct val="0"/>
              </a:spcAft>
              <a:buFont typeface="Arial"/>
              <a:buChar char="»"/>
              <a:defRPr kumimoji="1" sz="2000">
                <a:solidFill>
                  <a:schemeClr val="tx1"/>
                </a:solidFill>
                <a:latin typeface="Calibri"/>
                <a:ea typeface="ＭＳ Ｐゴシック"/>
              </a:defRPr>
            </a:lvl9pPr>
          </a:lstStyle>
          <a:p>
            <a:pPr>
              <a:spcBef>
                <a:spcPct val="0"/>
              </a:spcBef>
              <a:buNone/>
            </a:pPr>
            <a:r>
              <a:rPr lang="ja-JP" altLang="en-US" sz="1001">
                <a:latin typeface="Arial"/>
              </a:rPr>
              <a:t>出典：</a:t>
            </a:r>
            <a:r>
              <a:rPr lang="en-US" altLang="ja-JP" sz="1001">
                <a:latin typeface="Arial"/>
              </a:rPr>
              <a:t>http://fukuno.jig.jp/app/opendatacity/</a:t>
            </a:r>
            <a:endParaRPr lang="ja-JP" altLang="en-US" sz="1001">
              <a:latin typeface="Arial"/>
            </a:endParaRPr>
          </a:p>
        </p:txBody>
      </p:sp>
      <p:sp>
        <p:nvSpPr>
          <p:cNvPr id="6" name="角丸四角形吹き出し 5"/>
          <p:cNvSpPr/>
          <p:nvPr/>
        </p:nvSpPr>
        <p:spPr>
          <a:xfrm>
            <a:off x="6470734" y="1701000"/>
            <a:ext cx="2677764" cy="721059"/>
          </a:xfrm>
          <a:prstGeom prst="wedgeRoundRectCallout">
            <a:avLst>
              <a:gd name="adj1" fmla="val -87517"/>
              <a:gd name="adj2" fmla="val 5739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ja-JP" altLang="en-US" sz="1801">
                <a:solidFill>
                  <a:schemeClr val="tx1"/>
                </a:solidFill>
              </a:rPr>
              <a:t>室蘭市は</a:t>
            </a:r>
            <a:r>
              <a:rPr lang="en-US" altLang="ja-JP" sz="1801">
                <a:solidFill>
                  <a:schemeClr val="tx1"/>
                </a:solidFill>
              </a:rPr>
              <a:t>12</a:t>
            </a:r>
            <a:r>
              <a:rPr lang="ja-JP" altLang="en-US" sz="1801">
                <a:solidFill>
                  <a:schemeClr val="tx1"/>
                </a:solidFill>
              </a:rPr>
              <a:t>番目っぽい。</a:t>
            </a:r>
          </a:p>
        </p:txBody>
      </p:sp>
      <p:pic>
        <p:nvPicPr>
          <p:cNvPr id="16390" name="Picture 11" descr="BY"/>
          <p:cNvPicPr>
            <a:picLocks noChangeAspect="1" noChangeArrowheads="1"/>
          </p:cNvPicPr>
          <p:nvPr/>
        </p:nvPicPr>
        <p:blipFill rotWithShape="1">
          <a:blip r:embed="rId4"/>
          <a:srcRect/>
          <a:stretch>
            <a:fillRect/>
          </a:stretch>
        </p:blipFill>
        <p:spPr>
          <a:xfrm>
            <a:off x="7677792" y="6343410"/>
            <a:ext cx="1470706" cy="517765"/>
          </a:xfrm>
          <a:prstGeom prst="rect">
            <a:avLst/>
          </a:prstGeom>
          <a:noFill/>
          <a:ln>
            <a:noFill/>
          </a:ln>
        </p:spPr>
      </p:pic>
    </p:spTree>
  </p:cSld>
  <p:clrMapOvr>
    <a:masterClrMapping/>
  </p:clrMapOvr>
</p:sld>
</file>

<file path=ppt/theme/theme1.xml><?xml version="1.0" encoding="utf-8"?>
<a:theme xmlns:a="http://schemas.openxmlformats.org/drawingml/2006/main" name="JUST Slide">
  <a:themeElements>
    <a:clrScheme name="PowerPoint">
      <a:dk1>
        <a:srgbClr val="000000"/>
      </a:dk1>
      <a:lt1>
        <a:srgbClr val="FFFFFF"/>
      </a:lt1>
      <a:dk2>
        <a:srgbClr val="1F497D"/>
      </a:dk2>
      <a:lt2>
        <a:srgbClr val="EEECE1"/>
      </a:lt2>
      <a:accent1>
        <a:srgbClr val="4F81BD"/>
      </a:accent1>
      <a:accent2>
        <a:srgbClr val="C0504D"/>
      </a:accent2>
      <a:accent3>
        <a:srgbClr val="000000"/>
      </a:accent3>
      <a:accent4>
        <a:srgbClr val="4338C6"/>
      </a:accent4>
      <a:accent5>
        <a:srgbClr val="B2CEFF"/>
      </a:accent5>
      <a:accent6>
        <a:srgbClr val="B9B9B9"/>
      </a:accent6>
      <a:hlink>
        <a:srgbClr val="0000FF"/>
      </a:hlink>
      <a:folHlink>
        <a:srgbClr val="800080"/>
      </a:folHlink>
    </a:clrScheme>
    <a:fontScheme name="JUST Slide">
      <a:majorFont>
        <a:latin typeface="MS PGothic"/>
        <a:ea typeface="MS PGothic"/>
        <a:cs typeface=""/>
      </a:majorFont>
      <a:minorFont>
        <a:latin typeface="MS PGothic"/>
        <a:ea typeface="MS PGothic"/>
        <a:cs typeface=""/>
      </a:minorFont>
    </a:fontScheme>
    <a:fmtScheme name="JUST Sli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12700" cap="flat" cmpd="sng" algn="ctr">
          <a:solidFill>
            <a:schemeClr val="phClr">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75000"/>
              </a:srgbClr>
            </a:outerShdw>
          </a:effectLst>
        </a:effectStyle>
        <a:effectStyle>
          <a:effectLst>
            <a:outerShdw blurRad="38100" dist="25400" dir="5400000" rotWithShape="0">
              <a:srgbClr val="000000">
                <a:alpha val="75000"/>
              </a:srgbClr>
            </a:outerShdw>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JUST Slide">
  <a:themeElements>
    <a:clrScheme name="JUST Slide">
      <a:dk1>
        <a:sysClr val="windowText" lastClr="000000"/>
      </a:dk1>
      <a:lt1>
        <a:sysClr val="window" lastClr="FFFFFF"/>
      </a:lt1>
      <a:dk2>
        <a:srgbClr val="1C3D62"/>
      </a:dk2>
      <a:lt2>
        <a:srgbClr val="E3DCC1"/>
      </a:lt2>
      <a:accent1>
        <a:srgbClr val="315F97"/>
      </a:accent1>
      <a:accent2>
        <a:srgbClr val="C75252"/>
      </a:accent2>
      <a:accent3>
        <a:srgbClr val="E9AE2B"/>
      </a:accent3>
      <a:accent4>
        <a:srgbClr val="699B37"/>
      </a:accent4>
      <a:accent5>
        <a:srgbClr val="358791"/>
      </a:accent5>
      <a:accent6>
        <a:srgbClr val="CA56A7"/>
      </a:accent6>
      <a:hlink>
        <a:srgbClr val="0000FF"/>
      </a:hlink>
      <a:folHlink>
        <a:srgbClr val="800080"/>
      </a:folHlink>
    </a:clrScheme>
    <a:fontScheme name="JUST Slide">
      <a:majorFont>
        <a:latin typeface="MS PGothic"/>
        <a:ea typeface="MS PGothic"/>
        <a:cs typeface=""/>
      </a:majorFont>
      <a:minorFont>
        <a:latin typeface="MS PGothic"/>
        <a:ea typeface="MS PGothic"/>
        <a:cs typeface=""/>
      </a:minorFont>
    </a:fontScheme>
    <a:fmtScheme name="JUST Sli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12700" cap="flat" cmpd="sng" algn="ctr">
          <a:solidFill>
            <a:schemeClr val="phClr">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75000"/>
              </a:srgbClr>
            </a:outerShdw>
          </a:effectLst>
        </a:effectStyle>
        <a:effectStyle>
          <a:effectLst>
            <a:outerShdw blurRad="38100" dist="25400" dir="5400000" rotWithShape="0">
              <a:srgbClr val="000000">
                <a:alpha val="75000"/>
              </a:srgbClr>
            </a:outerShdw>
          </a:effectLst>
        </a:effectStyle>
        <a:effectStyle>
          <a:effectLst>
            <a:reflection blurRad="12700" stA="26000" endPos="28000" dist="38100" dir="54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842</Words>
  <Application>Microsoft Office PowerPoint</Application>
  <PresentationFormat>ユーザー設定</PresentationFormat>
  <Paragraphs>206</Paragraphs>
  <Slides>31</Slides>
  <Notes>7</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31</vt:i4>
      </vt:variant>
    </vt:vector>
  </HeadingPairs>
  <TitlesOfParts>
    <vt:vector size="38" baseType="lpstr">
      <vt:lpstr>MS PGothic</vt:lpstr>
      <vt:lpstr>MS PGothic</vt:lpstr>
      <vt:lpstr>Arial</vt:lpstr>
      <vt:lpstr>Calibri</vt:lpstr>
      <vt:lpstr>Times New Roman</vt:lpstr>
      <vt:lpstr>Wingdings</vt:lpstr>
      <vt:lpstr>JUST Slide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螳､陂ｭ蟶・</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情報処理係</dc:creator>
  <cp:keywords/>
  <dc:description/>
  <cp:lastModifiedBy>user</cp:lastModifiedBy>
  <cp:revision>151</cp:revision>
  <dcterms:modified xsi:type="dcterms:W3CDTF">2019-01-22T10:05:00Z</dcterms:modified>
  <cp:category/>
</cp:coreProperties>
</file>