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13004800" cy="97536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1668" y="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BBDDC-403C-40DA-A3CD-77BFE610B924}" type="datetimeFigureOut">
              <a:rPr kumimoji="1" lang="ja-JP" altLang="en-US" smtClean="0"/>
              <a:t>2016/2/17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7F74B-3214-43C8-B557-CCDBD69D0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33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7F74B-3214-43C8-B557-CCDBD69D07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41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0"/>
                </a:moveTo>
                <a:lnTo>
                  <a:pt x="13004800" y="0"/>
                </a:lnTo>
                <a:lnTo>
                  <a:pt x="13004800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solidFill>
            <a:srgbClr val="861001"/>
          </a:solid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0" y="3987800"/>
            <a:ext cx="79248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ja-JP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B6F15528-21DE-4FAA-801E-634DDDAF4B2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ea"/>
          <a:ea typeface="+mj-ea"/>
          <a:cs typeface="+mj-cs"/>
        </a:defRPr>
      </a:lvl1pPr>
    </p:titleStyle>
    <p:bodyStyle>
      <a:lvl1pPr marL="0">
        <a:defRPr>
          <a:latin typeface="+mj-ea"/>
          <a:ea typeface="+mj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5769" y="4930140"/>
            <a:ext cx="492759" cy="137160"/>
          </a:xfrm>
          <a:custGeom>
            <a:avLst/>
            <a:gdLst/>
            <a:ahLst/>
            <a:cxnLst/>
            <a:rect l="l" t="t" r="r" b="b"/>
            <a:pathLst>
              <a:path w="492760" h="137160">
                <a:moveTo>
                  <a:pt x="0" y="137160"/>
                </a:moveTo>
                <a:lnTo>
                  <a:pt x="492137" y="137160"/>
                </a:lnTo>
                <a:lnTo>
                  <a:pt x="49213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5769" y="4384040"/>
            <a:ext cx="151130" cy="546100"/>
          </a:xfrm>
          <a:custGeom>
            <a:avLst/>
            <a:gdLst/>
            <a:ahLst/>
            <a:cxnLst/>
            <a:rect l="l" t="t" r="r" b="b"/>
            <a:pathLst>
              <a:path w="151129" h="546100">
                <a:moveTo>
                  <a:pt x="0" y="546100"/>
                </a:moveTo>
                <a:lnTo>
                  <a:pt x="150672" y="546100"/>
                </a:lnTo>
                <a:lnTo>
                  <a:pt x="150672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178" y="4371835"/>
            <a:ext cx="728345" cy="707390"/>
          </a:xfrm>
          <a:custGeom>
            <a:avLst/>
            <a:gdLst/>
            <a:ahLst/>
            <a:cxnLst/>
            <a:rect l="l" t="t" r="r" b="b"/>
            <a:pathLst>
              <a:path w="728345" h="707389">
                <a:moveTo>
                  <a:pt x="364947" y="0"/>
                </a:moveTo>
                <a:lnTo>
                  <a:pt x="313370" y="3243"/>
                </a:lnTo>
                <a:lnTo>
                  <a:pt x="264531" y="12686"/>
                </a:lnTo>
                <a:lnTo>
                  <a:pt x="218764" y="27898"/>
                </a:lnTo>
                <a:lnTo>
                  <a:pt x="176402" y="48449"/>
                </a:lnTo>
                <a:lnTo>
                  <a:pt x="137776" y="73909"/>
                </a:lnTo>
                <a:lnTo>
                  <a:pt x="103220" y="103847"/>
                </a:lnTo>
                <a:lnTo>
                  <a:pt x="73068" y="137834"/>
                </a:lnTo>
                <a:lnTo>
                  <a:pt x="47651" y="175438"/>
                </a:lnTo>
                <a:lnTo>
                  <a:pt x="27303" y="216230"/>
                </a:lnTo>
                <a:lnTo>
                  <a:pt x="12356" y="259779"/>
                </a:lnTo>
                <a:lnTo>
                  <a:pt x="3144" y="305655"/>
                </a:lnTo>
                <a:lnTo>
                  <a:pt x="126" y="351510"/>
                </a:lnTo>
                <a:lnTo>
                  <a:pt x="0" y="355396"/>
                </a:lnTo>
                <a:lnTo>
                  <a:pt x="3106" y="403135"/>
                </a:lnTo>
                <a:lnTo>
                  <a:pt x="12212" y="448910"/>
                </a:lnTo>
                <a:lnTo>
                  <a:pt x="26999" y="492306"/>
                </a:lnTo>
                <a:lnTo>
                  <a:pt x="47146" y="532904"/>
                </a:lnTo>
                <a:lnTo>
                  <a:pt x="72335" y="570289"/>
                </a:lnTo>
                <a:lnTo>
                  <a:pt x="102246" y="604042"/>
                </a:lnTo>
                <a:lnTo>
                  <a:pt x="136559" y="633746"/>
                </a:lnTo>
                <a:lnTo>
                  <a:pt x="174955" y="658986"/>
                </a:lnTo>
                <a:lnTo>
                  <a:pt x="217114" y="679342"/>
                </a:lnTo>
                <a:lnTo>
                  <a:pt x="262718" y="694399"/>
                </a:lnTo>
                <a:lnTo>
                  <a:pt x="311445" y="703739"/>
                </a:lnTo>
                <a:lnTo>
                  <a:pt x="362978" y="706945"/>
                </a:lnTo>
                <a:lnTo>
                  <a:pt x="414558" y="703700"/>
                </a:lnTo>
                <a:lnTo>
                  <a:pt x="463399" y="694253"/>
                </a:lnTo>
                <a:lnTo>
                  <a:pt x="509168" y="679035"/>
                </a:lnTo>
                <a:lnTo>
                  <a:pt x="551532" y="658475"/>
                </a:lnTo>
                <a:lnTo>
                  <a:pt x="590159" y="633006"/>
                </a:lnTo>
                <a:lnTo>
                  <a:pt x="624716" y="603057"/>
                </a:lnTo>
                <a:lnTo>
                  <a:pt x="654869" y="569061"/>
                </a:lnTo>
                <a:lnTo>
                  <a:pt x="655409" y="568261"/>
                </a:lnTo>
                <a:lnTo>
                  <a:pt x="364947" y="568261"/>
                </a:lnTo>
                <a:lnTo>
                  <a:pt x="315261" y="562510"/>
                </a:lnTo>
                <a:lnTo>
                  <a:pt x="270778" y="546169"/>
                </a:lnTo>
                <a:lnTo>
                  <a:pt x="232386" y="520603"/>
                </a:lnTo>
                <a:lnTo>
                  <a:pt x="200977" y="487179"/>
                </a:lnTo>
                <a:lnTo>
                  <a:pt x="177440" y="447265"/>
                </a:lnTo>
                <a:lnTo>
                  <a:pt x="162666" y="402225"/>
                </a:lnTo>
                <a:lnTo>
                  <a:pt x="157543" y="353428"/>
                </a:lnTo>
                <a:lnTo>
                  <a:pt x="157543" y="351510"/>
                </a:lnTo>
                <a:lnTo>
                  <a:pt x="162557" y="302807"/>
                </a:lnTo>
                <a:lnTo>
                  <a:pt x="177050" y="258039"/>
                </a:lnTo>
                <a:lnTo>
                  <a:pt x="200203" y="218502"/>
                </a:lnTo>
                <a:lnTo>
                  <a:pt x="231193" y="185494"/>
                </a:lnTo>
                <a:lnTo>
                  <a:pt x="269199" y="160310"/>
                </a:lnTo>
                <a:lnTo>
                  <a:pt x="313402" y="144249"/>
                </a:lnTo>
                <a:lnTo>
                  <a:pt x="362978" y="138607"/>
                </a:lnTo>
                <a:lnTo>
                  <a:pt x="656940" y="138607"/>
                </a:lnTo>
                <a:lnTo>
                  <a:pt x="655598" y="136616"/>
                </a:lnTo>
                <a:lnTo>
                  <a:pt x="625686" y="102870"/>
                </a:lnTo>
                <a:lnTo>
                  <a:pt x="591371" y="73172"/>
                </a:lnTo>
                <a:lnTo>
                  <a:pt x="552973" y="47941"/>
                </a:lnTo>
                <a:lnTo>
                  <a:pt x="510813" y="27591"/>
                </a:lnTo>
                <a:lnTo>
                  <a:pt x="465208" y="12540"/>
                </a:lnTo>
                <a:lnTo>
                  <a:pt x="416480" y="3204"/>
                </a:lnTo>
                <a:lnTo>
                  <a:pt x="364947" y="0"/>
                </a:lnTo>
                <a:close/>
              </a:path>
              <a:path w="728345" h="707389">
                <a:moveTo>
                  <a:pt x="656940" y="138607"/>
                </a:moveTo>
                <a:lnTo>
                  <a:pt x="362978" y="138607"/>
                </a:lnTo>
                <a:lnTo>
                  <a:pt x="412683" y="144357"/>
                </a:lnTo>
                <a:lnTo>
                  <a:pt x="457180" y="160697"/>
                </a:lnTo>
                <a:lnTo>
                  <a:pt x="495580" y="186260"/>
                </a:lnTo>
                <a:lnTo>
                  <a:pt x="526994" y="219681"/>
                </a:lnTo>
                <a:lnTo>
                  <a:pt x="550534" y="259593"/>
                </a:lnTo>
                <a:lnTo>
                  <a:pt x="565310" y="304631"/>
                </a:lnTo>
                <a:lnTo>
                  <a:pt x="570433" y="353428"/>
                </a:lnTo>
                <a:lnTo>
                  <a:pt x="570433" y="355396"/>
                </a:lnTo>
                <a:lnTo>
                  <a:pt x="565417" y="404085"/>
                </a:lnTo>
                <a:lnTo>
                  <a:pt x="550918" y="448843"/>
                </a:lnTo>
                <a:lnTo>
                  <a:pt x="527757" y="488373"/>
                </a:lnTo>
                <a:lnTo>
                  <a:pt x="496758" y="521378"/>
                </a:lnTo>
                <a:lnTo>
                  <a:pt x="458741" y="546559"/>
                </a:lnTo>
                <a:lnTo>
                  <a:pt x="414530" y="562619"/>
                </a:lnTo>
                <a:lnTo>
                  <a:pt x="364947" y="568261"/>
                </a:lnTo>
                <a:lnTo>
                  <a:pt x="655409" y="568261"/>
                </a:lnTo>
                <a:lnTo>
                  <a:pt x="680286" y="531446"/>
                </a:lnTo>
                <a:lnTo>
                  <a:pt x="700635" y="490645"/>
                </a:lnTo>
                <a:lnTo>
                  <a:pt x="715581" y="447087"/>
                </a:lnTo>
                <a:lnTo>
                  <a:pt x="724793" y="401205"/>
                </a:lnTo>
                <a:lnTo>
                  <a:pt x="727938" y="353428"/>
                </a:lnTo>
                <a:lnTo>
                  <a:pt x="727938" y="351510"/>
                </a:lnTo>
                <a:lnTo>
                  <a:pt x="724831" y="303765"/>
                </a:lnTo>
                <a:lnTo>
                  <a:pt x="715725" y="257986"/>
                </a:lnTo>
                <a:lnTo>
                  <a:pt x="700937" y="214591"/>
                </a:lnTo>
                <a:lnTo>
                  <a:pt x="680788" y="173995"/>
                </a:lnTo>
                <a:lnTo>
                  <a:pt x="656940" y="138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6873" y="4383506"/>
            <a:ext cx="631190" cy="683895"/>
          </a:xfrm>
          <a:custGeom>
            <a:avLst/>
            <a:gdLst/>
            <a:ahLst/>
            <a:cxnLst/>
            <a:rect l="l" t="t" r="r" b="b"/>
            <a:pathLst>
              <a:path w="631190" h="683895">
                <a:moveTo>
                  <a:pt x="267119" y="0"/>
                </a:moveTo>
                <a:lnTo>
                  <a:pt x="0" y="0"/>
                </a:lnTo>
                <a:lnTo>
                  <a:pt x="0" y="683488"/>
                </a:lnTo>
                <a:lnTo>
                  <a:pt x="267119" y="683488"/>
                </a:lnTo>
                <a:lnTo>
                  <a:pt x="319498" y="680438"/>
                </a:lnTo>
                <a:lnTo>
                  <a:pt x="368822" y="671535"/>
                </a:lnTo>
                <a:lnTo>
                  <a:pt x="414802" y="657148"/>
                </a:lnTo>
                <a:lnTo>
                  <a:pt x="457155" y="637645"/>
                </a:lnTo>
                <a:lnTo>
                  <a:pt x="495595" y="613396"/>
                </a:lnTo>
                <a:lnTo>
                  <a:pt x="529836" y="584769"/>
                </a:lnTo>
                <a:lnTo>
                  <a:pt x="559592" y="552135"/>
                </a:lnTo>
                <a:lnTo>
                  <a:pt x="562603" y="547763"/>
                </a:lnTo>
                <a:lnTo>
                  <a:pt x="150672" y="547763"/>
                </a:lnTo>
                <a:lnTo>
                  <a:pt x="150672" y="135724"/>
                </a:lnTo>
                <a:lnTo>
                  <a:pt x="563440" y="135724"/>
                </a:lnTo>
                <a:lnTo>
                  <a:pt x="559592" y="130172"/>
                </a:lnTo>
                <a:lnTo>
                  <a:pt x="529836" y="97772"/>
                </a:lnTo>
                <a:lnTo>
                  <a:pt x="495595" y="69380"/>
                </a:lnTo>
                <a:lnTo>
                  <a:pt x="457155" y="45352"/>
                </a:lnTo>
                <a:lnTo>
                  <a:pt x="414802" y="26044"/>
                </a:lnTo>
                <a:lnTo>
                  <a:pt x="368822" y="11812"/>
                </a:lnTo>
                <a:lnTo>
                  <a:pt x="319498" y="3012"/>
                </a:lnTo>
                <a:lnTo>
                  <a:pt x="267119" y="0"/>
                </a:lnTo>
                <a:close/>
              </a:path>
              <a:path w="631190" h="683895">
                <a:moveTo>
                  <a:pt x="563440" y="135724"/>
                </a:moveTo>
                <a:lnTo>
                  <a:pt x="267119" y="135724"/>
                </a:lnTo>
                <a:lnTo>
                  <a:pt x="317363" y="140784"/>
                </a:lnTo>
                <a:lnTo>
                  <a:pt x="361949" y="155392"/>
                </a:lnTo>
                <a:lnTo>
                  <a:pt x="400120" y="178695"/>
                </a:lnTo>
                <a:lnTo>
                  <a:pt x="431122" y="209837"/>
                </a:lnTo>
                <a:lnTo>
                  <a:pt x="454201" y="247965"/>
                </a:lnTo>
                <a:lnTo>
                  <a:pt x="468602" y="292223"/>
                </a:lnTo>
                <a:lnTo>
                  <a:pt x="473570" y="341756"/>
                </a:lnTo>
                <a:lnTo>
                  <a:pt x="473570" y="343725"/>
                </a:lnTo>
                <a:lnTo>
                  <a:pt x="468602" y="393164"/>
                </a:lnTo>
                <a:lnTo>
                  <a:pt x="454201" y="437144"/>
                </a:lnTo>
                <a:lnTo>
                  <a:pt x="431122" y="474881"/>
                </a:lnTo>
                <a:lnTo>
                  <a:pt x="400120" y="505593"/>
                </a:lnTo>
                <a:lnTo>
                  <a:pt x="361949" y="528500"/>
                </a:lnTo>
                <a:lnTo>
                  <a:pt x="317363" y="542817"/>
                </a:lnTo>
                <a:lnTo>
                  <a:pt x="267119" y="547763"/>
                </a:lnTo>
                <a:lnTo>
                  <a:pt x="562603" y="547763"/>
                </a:lnTo>
                <a:lnTo>
                  <a:pt x="584578" y="515861"/>
                </a:lnTo>
                <a:lnTo>
                  <a:pt x="604509" y="476318"/>
                </a:lnTo>
                <a:lnTo>
                  <a:pt x="619099" y="433873"/>
                </a:lnTo>
                <a:lnTo>
                  <a:pt x="628062" y="388896"/>
                </a:lnTo>
                <a:lnTo>
                  <a:pt x="631113" y="341756"/>
                </a:lnTo>
                <a:lnTo>
                  <a:pt x="631113" y="339839"/>
                </a:lnTo>
                <a:lnTo>
                  <a:pt x="628062" y="292736"/>
                </a:lnTo>
                <a:lnTo>
                  <a:pt x="619099" y="247863"/>
                </a:lnTo>
                <a:lnTo>
                  <a:pt x="604509" y="205573"/>
                </a:lnTo>
                <a:lnTo>
                  <a:pt x="584578" y="166225"/>
                </a:lnTo>
                <a:lnTo>
                  <a:pt x="563440" y="13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2117" y="4383506"/>
            <a:ext cx="77470" cy="683895"/>
          </a:xfrm>
          <a:custGeom>
            <a:avLst/>
            <a:gdLst/>
            <a:ahLst/>
            <a:cxnLst/>
            <a:rect l="l" t="t" r="r" b="b"/>
            <a:pathLst>
              <a:path w="77470" h="683895">
                <a:moveTo>
                  <a:pt x="0" y="0"/>
                </a:moveTo>
                <a:lnTo>
                  <a:pt x="77292" y="0"/>
                </a:lnTo>
                <a:lnTo>
                  <a:pt x="77292" y="683513"/>
                </a:lnTo>
                <a:lnTo>
                  <a:pt x="0" y="683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9661" y="4551451"/>
            <a:ext cx="442595" cy="515620"/>
          </a:xfrm>
          <a:custGeom>
            <a:avLst/>
            <a:gdLst/>
            <a:ahLst/>
            <a:cxnLst/>
            <a:rect l="l" t="t" r="r" b="b"/>
            <a:pathLst>
              <a:path w="442595" h="515620">
                <a:moveTo>
                  <a:pt x="75323" y="10718"/>
                </a:moveTo>
                <a:lnTo>
                  <a:pt x="0" y="10718"/>
                </a:lnTo>
                <a:lnTo>
                  <a:pt x="0" y="515531"/>
                </a:lnTo>
                <a:lnTo>
                  <a:pt x="75323" y="515531"/>
                </a:lnTo>
                <a:lnTo>
                  <a:pt x="75323" y="226542"/>
                </a:lnTo>
                <a:lnTo>
                  <a:pt x="82736" y="173728"/>
                </a:lnTo>
                <a:lnTo>
                  <a:pt x="103629" y="129960"/>
                </a:lnTo>
                <a:lnTo>
                  <a:pt x="134173" y="98640"/>
                </a:lnTo>
                <a:lnTo>
                  <a:pt x="75323" y="98640"/>
                </a:lnTo>
                <a:lnTo>
                  <a:pt x="75323" y="10718"/>
                </a:lnTo>
                <a:close/>
              </a:path>
              <a:path w="442595" h="515620">
                <a:moveTo>
                  <a:pt x="400946" y="68389"/>
                </a:moveTo>
                <a:lnTo>
                  <a:pt x="226999" y="68389"/>
                </a:lnTo>
                <a:lnTo>
                  <a:pt x="275738" y="75232"/>
                </a:lnTo>
                <a:lnTo>
                  <a:pt x="314714" y="95009"/>
                </a:lnTo>
                <a:lnTo>
                  <a:pt x="343313" y="126594"/>
                </a:lnTo>
                <a:lnTo>
                  <a:pt x="360922" y="168862"/>
                </a:lnTo>
                <a:lnTo>
                  <a:pt x="366928" y="220687"/>
                </a:lnTo>
                <a:lnTo>
                  <a:pt x="366928" y="515531"/>
                </a:lnTo>
                <a:lnTo>
                  <a:pt x="442214" y="515531"/>
                </a:lnTo>
                <a:lnTo>
                  <a:pt x="442214" y="202145"/>
                </a:lnTo>
                <a:lnTo>
                  <a:pt x="437901" y="153139"/>
                </a:lnTo>
                <a:lnTo>
                  <a:pt x="425202" y="109557"/>
                </a:lnTo>
                <a:lnTo>
                  <a:pt x="404477" y="72172"/>
                </a:lnTo>
                <a:lnTo>
                  <a:pt x="400946" y="68389"/>
                </a:lnTo>
                <a:close/>
              </a:path>
              <a:path w="442595" h="515620">
                <a:moveTo>
                  <a:pt x="248513" y="0"/>
                </a:moveTo>
                <a:lnTo>
                  <a:pt x="189405" y="7717"/>
                </a:lnTo>
                <a:lnTo>
                  <a:pt x="141754" y="28798"/>
                </a:lnTo>
                <a:lnTo>
                  <a:pt x="104184" y="60141"/>
                </a:lnTo>
                <a:lnTo>
                  <a:pt x="75323" y="98640"/>
                </a:lnTo>
                <a:lnTo>
                  <a:pt x="134173" y="98640"/>
                </a:lnTo>
                <a:lnTo>
                  <a:pt x="135984" y="96784"/>
                </a:lnTo>
                <a:lnTo>
                  <a:pt x="177780" y="75745"/>
                </a:lnTo>
                <a:lnTo>
                  <a:pt x="226999" y="68389"/>
                </a:lnTo>
                <a:lnTo>
                  <a:pt x="400946" y="68389"/>
                </a:lnTo>
                <a:lnTo>
                  <a:pt x="376085" y="41752"/>
                </a:lnTo>
                <a:lnTo>
                  <a:pt x="340388" y="19070"/>
                </a:lnTo>
                <a:lnTo>
                  <a:pt x="297744" y="4896"/>
                </a:lnTo>
                <a:lnTo>
                  <a:pt x="248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1249" y="4562170"/>
            <a:ext cx="75565" cy="504825"/>
          </a:xfrm>
          <a:custGeom>
            <a:avLst/>
            <a:gdLst/>
            <a:ahLst/>
            <a:cxnLst/>
            <a:rect l="l" t="t" r="r" b="b"/>
            <a:pathLst>
              <a:path w="75565" h="504825">
                <a:moveTo>
                  <a:pt x="75310" y="0"/>
                </a:moveTo>
                <a:lnTo>
                  <a:pt x="0" y="0"/>
                </a:lnTo>
                <a:lnTo>
                  <a:pt x="0" y="504812"/>
                </a:lnTo>
                <a:lnTo>
                  <a:pt x="75310" y="504812"/>
                </a:lnTo>
                <a:lnTo>
                  <a:pt x="75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6309" y="4368850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5">
                <a:moveTo>
                  <a:pt x="86093" y="0"/>
                </a:moveTo>
                <a:lnTo>
                  <a:pt x="0" y="0"/>
                </a:lnTo>
                <a:lnTo>
                  <a:pt x="0" y="82994"/>
                </a:lnTo>
                <a:lnTo>
                  <a:pt x="86093" y="82994"/>
                </a:lnTo>
                <a:lnTo>
                  <a:pt x="86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3025" y="4409871"/>
            <a:ext cx="306705" cy="666115"/>
          </a:xfrm>
          <a:custGeom>
            <a:avLst/>
            <a:gdLst/>
            <a:ahLst/>
            <a:cxnLst/>
            <a:rect l="l" t="t" r="r" b="b"/>
            <a:pathLst>
              <a:path w="306704" h="666114">
                <a:moveTo>
                  <a:pt x="145770" y="218706"/>
                </a:moveTo>
                <a:lnTo>
                  <a:pt x="70459" y="218706"/>
                </a:lnTo>
                <a:lnTo>
                  <a:pt x="70459" y="523354"/>
                </a:lnTo>
                <a:lnTo>
                  <a:pt x="77516" y="577571"/>
                </a:lnTo>
                <a:lnTo>
                  <a:pt x="97343" y="617865"/>
                </a:lnTo>
                <a:lnTo>
                  <a:pt x="127924" y="645311"/>
                </a:lnTo>
                <a:lnTo>
                  <a:pt x="167242" y="660988"/>
                </a:lnTo>
                <a:lnTo>
                  <a:pt x="213283" y="665975"/>
                </a:lnTo>
                <a:lnTo>
                  <a:pt x="239057" y="664539"/>
                </a:lnTo>
                <a:lnTo>
                  <a:pt x="262450" y="660352"/>
                </a:lnTo>
                <a:lnTo>
                  <a:pt x="284012" y="653598"/>
                </a:lnTo>
                <a:lnTo>
                  <a:pt x="304292" y="644461"/>
                </a:lnTo>
                <a:lnTo>
                  <a:pt x="304292" y="597585"/>
                </a:lnTo>
                <a:lnTo>
                  <a:pt x="230898" y="597585"/>
                </a:lnTo>
                <a:lnTo>
                  <a:pt x="196139" y="593120"/>
                </a:lnTo>
                <a:lnTo>
                  <a:pt x="169260" y="578681"/>
                </a:lnTo>
                <a:lnTo>
                  <a:pt x="151919" y="552708"/>
                </a:lnTo>
                <a:lnTo>
                  <a:pt x="145770" y="513638"/>
                </a:lnTo>
                <a:lnTo>
                  <a:pt x="145770" y="218706"/>
                </a:lnTo>
                <a:close/>
              </a:path>
              <a:path w="306704" h="666114">
                <a:moveTo>
                  <a:pt x="304292" y="579970"/>
                </a:moveTo>
                <a:lnTo>
                  <a:pt x="285253" y="588075"/>
                </a:lnTo>
                <a:lnTo>
                  <a:pt x="267228" y="593536"/>
                </a:lnTo>
                <a:lnTo>
                  <a:pt x="249386" y="596617"/>
                </a:lnTo>
                <a:lnTo>
                  <a:pt x="230898" y="597585"/>
                </a:lnTo>
                <a:lnTo>
                  <a:pt x="304292" y="597585"/>
                </a:lnTo>
                <a:lnTo>
                  <a:pt x="304292" y="579970"/>
                </a:lnTo>
                <a:close/>
              </a:path>
              <a:path w="306704" h="666114">
                <a:moveTo>
                  <a:pt x="306260" y="152298"/>
                </a:moveTo>
                <a:lnTo>
                  <a:pt x="0" y="152298"/>
                </a:lnTo>
                <a:lnTo>
                  <a:pt x="0" y="218706"/>
                </a:lnTo>
                <a:lnTo>
                  <a:pt x="306260" y="218706"/>
                </a:lnTo>
                <a:lnTo>
                  <a:pt x="306260" y="152298"/>
                </a:lnTo>
                <a:close/>
              </a:path>
              <a:path w="306704" h="666114">
                <a:moveTo>
                  <a:pt x="145770" y="0"/>
                </a:moveTo>
                <a:lnTo>
                  <a:pt x="70459" y="0"/>
                </a:lnTo>
                <a:lnTo>
                  <a:pt x="70459" y="152298"/>
                </a:lnTo>
                <a:lnTo>
                  <a:pt x="145770" y="152298"/>
                </a:lnTo>
                <a:lnTo>
                  <a:pt x="14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4538" y="4562170"/>
            <a:ext cx="75565" cy="504825"/>
          </a:xfrm>
          <a:custGeom>
            <a:avLst/>
            <a:gdLst/>
            <a:ahLst/>
            <a:cxnLst/>
            <a:rect l="l" t="t" r="r" b="b"/>
            <a:pathLst>
              <a:path w="75565" h="504825">
                <a:moveTo>
                  <a:pt x="75323" y="0"/>
                </a:moveTo>
                <a:lnTo>
                  <a:pt x="0" y="0"/>
                </a:lnTo>
                <a:lnTo>
                  <a:pt x="0" y="504812"/>
                </a:lnTo>
                <a:lnTo>
                  <a:pt x="75323" y="504812"/>
                </a:lnTo>
                <a:lnTo>
                  <a:pt x="75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9673" y="4368850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5">
                <a:moveTo>
                  <a:pt x="86093" y="0"/>
                </a:moveTo>
                <a:lnTo>
                  <a:pt x="0" y="0"/>
                </a:lnTo>
                <a:lnTo>
                  <a:pt x="0" y="82994"/>
                </a:lnTo>
                <a:lnTo>
                  <a:pt x="86093" y="82994"/>
                </a:lnTo>
                <a:lnTo>
                  <a:pt x="86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8845" y="4554359"/>
            <a:ext cx="445134" cy="523875"/>
          </a:xfrm>
          <a:custGeom>
            <a:avLst/>
            <a:gdLst/>
            <a:ahLst/>
            <a:cxnLst/>
            <a:rect l="l" t="t" r="r" b="b"/>
            <a:pathLst>
              <a:path w="445134" h="523875">
                <a:moveTo>
                  <a:pt x="216141" y="199250"/>
                </a:moveTo>
                <a:lnTo>
                  <a:pt x="163840" y="202703"/>
                </a:lnTo>
                <a:lnTo>
                  <a:pt x="117279" y="213004"/>
                </a:lnTo>
                <a:lnTo>
                  <a:pt x="77300" y="230068"/>
                </a:lnTo>
                <a:lnTo>
                  <a:pt x="44741" y="253809"/>
                </a:lnTo>
                <a:lnTo>
                  <a:pt x="20445" y="284141"/>
                </a:lnTo>
                <a:lnTo>
                  <a:pt x="5251" y="320978"/>
                </a:lnTo>
                <a:lnTo>
                  <a:pt x="0" y="364236"/>
                </a:lnTo>
                <a:lnTo>
                  <a:pt x="0" y="366191"/>
                </a:lnTo>
                <a:lnTo>
                  <a:pt x="7394" y="413778"/>
                </a:lnTo>
                <a:lnTo>
                  <a:pt x="27857" y="452959"/>
                </a:lnTo>
                <a:lnTo>
                  <a:pt x="58808" y="483625"/>
                </a:lnTo>
                <a:lnTo>
                  <a:pt x="97669" y="505666"/>
                </a:lnTo>
                <a:lnTo>
                  <a:pt x="141859" y="518971"/>
                </a:lnTo>
                <a:lnTo>
                  <a:pt x="188798" y="523430"/>
                </a:lnTo>
                <a:lnTo>
                  <a:pt x="249840" y="516318"/>
                </a:lnTo>
                <a:lnTo>
                  <a:pt x="299972" y="497303"/>
                </a:lnTo>
                <a:lnTo>
                  <a:pt x="340015" y="469863"/>
                </a:lnTo>
                <a:lnTo>
                  <a:pt x="346653" y="462876"/>
                </a:lnTo>
                <a:lnTo>
                  <a:pt x="203504" y="462876"/>
                </a:lnTo>
                <a:lnTo>
                  <a:pt x="154721" y="456089"/>
                </a:lnTo>
                <a:lnTo>
                  <a:pt x="114203" y="436394"/>
                </a:lnTo>
                <a:lnTo>
                  <a:pt x="86531" y="404787"/>
                </a:lnTo>
                <a:lnTo>
                  <a:pt x="76288" y="362267"/>
                </a:lnTo>
                <a:lnTo>
                  <a:pt x="76288" y="360375"/>
                </a:lnTo>
                <a:lnTo>
                  <a:pt x="86167" y="318936"/>
                </a:lnTo>
                <a:lnTo>
                  <a:pt x="114938" y="286846"/>
                </a:lnTo>
                <a:lnTo>
                  <a:pt x="161306" y="266118"/>
                </a:lnTo>
                <a:lnTo>
                  <a:pt x="223977" y="258762"/>
                </a:lnTo>
                <a:lnTo>
                  <a:pt x="445109" y="258762"/>
                </a:lnTo>
                <a:lnTo>
                  <a:pt x="445109" y="220751"/>
                </a:lnTo>
                <a:lnTo>
                  <a:pt x="370789" y="220751"/>
                </a:lnTo>
                <a:lnTo>
                  <a:pt x="336713" y="212012"/>
                </a:lnTo>
                <a:lnTo>
                  <a:pt x="300809" y="205219"/>
                </a:lnTo>
                <a:lnTo>
                  <a:pt x="261232" y="200816"/>
                </a:lnTo>
                <a:lnTo>
                  <a:pt x="216141" y="199250"/>
                </a:lnTo>
                <a:close/>
              </a:path>
              <a:path w="445134" h="523875">
                <a:moveTo>
                  <a:pt x="445109" y="437476"/>
                </a:moveTo>
                <a:lnTo>
                  <a:pt x="370789" y="437476"/>
                </a:lnTo>
                <a:lnTo>
                  <a:pt x="370789" y="512635"/>
                </a:lnTo>
                <a:lnTo>
                  <a:pt x="445109" y="512635"/>
                </a:lnTo>
                <a:lnTo>
                  <a:pt x="445109" y="437476"/>
                </a:lnTo>
                <a:close/>
              </a:path>
              <a:path w="445134" h="523875">
                <a:moveTo>
                  <a:pt x="445109" y="258762"/>
                </a:moveTo>
                <a:lnTo>
                  <a:pt x="223977" y="258762"/>
                </a:lnTo>
                <a:lnTo>
                  <a:pt x="267860" y="260605"/>
                </a:lnTo>
                <a:lnTo>
                  <a:pt x="307047" y="265471"/>
                </a:lnTo>
                <a:lnTo>
                  <a:pt x="341634" y="272360"/>
                </a:lnTo>
                <a:lnTo>
                  <a:pt x="371716" y="280276"/>
                </a:lnTo>
                <a:lnTo>
                  <a:pt x="371716" y="327151"/>
                </a:lnTo>
                <a:lnTo>
                  <a:pt x="363144" y="371996"/>
                </a:lnTo>
                <a:lnTo>
                  <a:pt x="339272" y="409496"/>
                </a:lnTo>
                <a:lnTo>
                  <a:pt x="302864" y="438148"/>
                </a:lnTo>
                <a:lnTo>
                  <a:pt x="256687" y="456443"/>
                </a:lnTo>
                <a:lnTo>
                  <a:pt x="203504" y="462876"/>
                </a:lnTo>
                <a:lnTo>
                  <a:pt x="346653" y="462876"/>
                </a:lnTo>
                <a:lnTo>
                  <a:pt x="370789" y="437476"/>
                </a:lnTo>
                <a:lnTo>
                  <a:pt x="445109" y="437476"/>
                </a:lnTo>
                <a:lnTo>
                  <a:pt x="445109" y="258762"/>
                </a:lnTo>
                <a:close/>
              </a:path>
              <a:path w="445134" h="523875">
                <a:moveTo>
                  <a:pt x="402400" y="68351"/>
                </a:moveTo>
                <a:lnTo>
                  <a:pt x="221081" y="68351"/>
                </a:lnTo>
                <a:lnTo>
                  <a:pt x="273095" y="73944"/>
                </a:lnTo>
                <a:lnTo>
                  <a:pt x="314778" y="90600"/>
                </a:lnTo>
                <a:lnTo>
                  <a:pt x="345425" y="118134"/>
                </a:lnTo>
                <a:lnTo>
                  <a:pt x="364330" y="156364"/>
                </a:lnTo>
                <a:lnTo>
                  <a:pt x="370789" y="205105"/>
                </a:lnTo>
                <a:lnTo>
                  <a:pt x="370789" y="220751"/>
                </a:lnTo>
                <a:lnTo>
                  <a:pt x="445109" y="220751"/>
                </a:lnTo>
                <a:lnTo>
                  <a:pt x="445007" y="202703"/>
                </a:lnTo>
                <a:lnTo>
                  <a:pt x="441807" y="158650"/>
                </a:lnTo>
                <a:lnTo>
                  <a:pt x="431903" y="118891"/>
                </a:lnTo>
                <a:lnTo>
                  <a:pt x="415400" y="84636"/>
                </a:lnTo>
                <a:lnTo>
                  <a:pt x="402400" y="68351"/>
                </a:lnTo>
                <a:close/>
              </a:path>
              <a:path w="445134" h="523875">
                <a:moveTo>
                  <a:pt x="228892" y="0"/>
                </a:moveTo>
                <a:lnTo>
                  <a:pt x="176636" y="3153"/>
                </a:lnTo>
                <a:lnTo>
                  <a:pt x="129957" y="11987"/>
                </a:lnTo>
                <a:lnTo>
                  <a:pt x="86761" y="25562"/>
                </a:lnTo>
                <a:lnTo>
                  <a:pt x="44958" y="42938"/>
                </a:lnTo>
                <a:lnTo>
                  <a:pt x="67475" y="104495"/>
                </a:lnTo>
                <a:lnTo>
                  <a:pt x="102897" y="89809"/>
                </a:lnTo>
                <a:lnTo>
                  <a:pt x="139511" y="78389"/>
                </a:lnTo>
                <a:lnTo>
                  <a:pt x="178508" y="70986"/>
                </a:lnTo>
                <a:lnTo>
                  <a:pt x="221081" y="68351"/>
                </a:lnTo>
                <a:lnTo>
                  <a:pt x="402400" y="68351"/>
                </a:lnTo>
                <a:lnTo>
                  <a:pt x="392303" y="55702"/>
                </a:lnTo>
                <a:lnTo>
                  <a:pt x="361531" y="31745"/>
                </a:lnTo>
                <a:lnTo>
                  <a:pt x="323794" y="14292"/>
                </a:lnTo>
                <a:lnTo>
                  <a:pt x="279458" y="3618"/>
                </a:lnTo>
                <a:lnTo>
                  <a:pt x="228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11425" y="4409871"/>
            <a:ext cx="306705" cy="666115"/>
          </a:xfrm>
          <a:custGeom>
            <a:avLst/>
            <a:gdLst/>
            <a:ahLst/>
            <a:cxnLst/>
            <a:rect l="l" t="t" r="r" b="b"/>
            <a:pathLst>
              <a:path w="306704" h="666114">
                <a:moveTo>
                  <a:pt x="145808" y="218706"/>
                </a:moveTo>
                <a:lnTo>
                  <a:pt x="70446" y="218706"/>
                </a:lnTo>
                <a:lnTo>
                  <a:pt x="70446" y="523354"/>
                </a:lnTo>
                <a:lnTo>
                  <a:pt x="77511" y="577571"/>
                </a:lnTo>
                <a:lnTo>
                  <a:pt x="97353" y="617865"/>
                </a:lnTo>
                <a:lnTo>
                  <a:pt x="127947" y="645311"/>
                </a:lnTo>
                <a:lnTo>
                  <a:pt x="167266" y="660988"/>
                </a:lnTo>
                <a:lnTo>
                  <a:pt x="213283" y="665975"/>
                </a:lnTo>
                <a:lnTo>
                  <a:pt x="239078" y="664539"/>
                </a:lnTo>
                <a:lnTo>
                  <a:pt x="262477" y="660352"/>
                </a:lnTo>
                <a:lnTo>
                  <a:pt x="284028" y="653598"/>
                </a:lnTo>
                <a:lnTo>
                  <a:pt x="304279" y="644461"/>
                </a:lnTo>
                <a:lnTo>
                  <a:pt x="304279" y="597585"/>
                </a:lnTo>
                <a:lnTo>
                  <a:pt x="230898" y="597585"/>
                </a:lnTo>
                <a:lnTo>
                  <a:pt x="196156" y="593120"/>
                </a:lnTo>
                <a:lnTo>
                  <a:pt x="169289" y="578681"/>
                </a:lnTo>
                <a:lnTo>
                  <a:pt x="151954" y="552708"/>
                </a:lnTo>
                <a:lnTo>
                  <a:pt x="145808" y="513638"/>
                </a:lnTo>
                <a:lnTo>
                  <a:pt x="145808" y="218706"/>
                </a:lnTo>
                <a:close/>
              </a:path>
              <a:path w="306704" h="666114">
                <a:moveTo>
                  <a:pt x="304279" y="579970"/>
                </a:moveTo>
                <a:lnTo>
                  <a:pt x="285264" y="588075"/>
                </a:lnTo>
                <a:lnTo>
                  <a:pt x="267241" y="593536"/>
                </a:lnTo>
                <a:lnTo>
                  <a:pt x="249392" y="596617"/>
                </a:lnTo>
                <a:lnTo>
                  <a:pt x="230898" y="597585"/>
                </a:lnTo>
                <a:lnTo>
                  <a:pt x="304279" y="597585"/>
                </a:lnTo>
                <a:lnTo>
                  <a:pt x="304279" y="579970"/>
                </a:lnTo>
                <a:close/>
              </a:path>
              <a:path w="306704" h="666114">
                <a:moveTo>
                  <a:pt x="306247" y="152298"/>
                </a:moveTo>
                <a:lnTo>
                  <a:pt x="0" y="152298"/>
                </a:lnTo>
                <a:lnTo>
                  <a:pt x="0" y="218706"/>
                </a:lnTo>
                <a:lnTo>
                  <a:pt x="306247" y="218706"/>
                </a:lnTo>
                <a:lnTo>
                  <a:pt x="306247" y="152298"/>
                </a:lnTo>
                <a:close/>
              </a:path>
              <a:path w="306704" h="666114">
                <a:moveTo>
                  <a:pt x="145808" y="0"/>
                </a:moveTo>
                <a:lnTo>
                  <a:pt x="70446" y="0"/>
                </a:lnTo>
                <a:lnTo>
                  <a:pt x="70446" y="152298"/>
                </a:lnTo>
                <a:lnTo>
                  <a:pt x="145808" y="152298"/>
                </a:lnTo>
                <a:lnTo>
                  <a:pt x="145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9135" y="4562170"/>
            <a:ext cx="75565" cy="504825"/>
          </a:xfrm>
          <a:custGeom>
            <a:avLst/>
            <a:gdLst/>
            <a:ahLst/>
            <a:cxnLst/>
            <a:rect l="l" t="t" r="r" b="b"/>
            <a:pathLst>
              <a:path w="75565" h="504825">
                <a:moveTo>
                  <a:pt x="75361" y="0"/>
                </a:moveTo>
                <a:lnTo>
                  <a:pt x="0" y="0"/>
                </a:lnTo>
                <a:lnTo>
                  <a:pt x="0" y="504812"/>
                </a:lnTo>
                <a:lnTo>
                  <a:pt x="75361" y="504812"/>
                </a:lnTo>
                <a:lnTo>
                  <a:pt x="7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271" y="4368850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5">
                <a:moveTo>
                  <a:pt x="86093" y="0"/>
                </a:moveTo>
                <a:lnTo>
                  <a:pt x="0" y="0"/>
                </a:lnTo>
                <a:lnTo>
                  <a:pt x="0" y="82994"/>
                </a:lnTo>
                <a:lnTo>
                  <a:pt x="86093" y="82994"/>
                </a:lnTo>
                <a:lnTo>
                  <a:pt x="86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01657" y="4562170"/>
            <a:ext cx="506095" cy="509270"/>
          </a:xfrm>
          <a:custGeom>
            <a:avLst/>
            <a:gdLst/>
            <a:ahLst/>
            <a:cxnLst/>
            <a:rect l="l" t="t" r="r" b="b"/>
            <a:pathLst>
              <a:path w="506095" h="509270">
                <a:moveTo>
                  <a:pt x="83185" y="0"/>
                </a:moveTo>
                <a:lnTo>
                  <a:pt x="0" y="0"/>
                </a:lnTo>
                <a:lnTo>
                  <a:pt x="219189" y="508749"/>
                </a:lnTo>
                <a:lnTo>
                  <a:pt x="285699" y="508749"/>
                </a:lnTo>
                <a:lnTo>
                  <a:pt x="324565" y="418934"/>
                </a:lnTo>
                <a:lnTo>
                  <a:pt x="253441" y="418934"/>
                </a:lnTo>
                <a:lnTo>
                  <a:pt x="83185" y="0"/>
                </a:lnTo>
                <a:close/>
              </a:path>
              <a:path w="506095" h="509270">
                <a:moveTo>
                  <a:pt x="505853" y="0"/>
                </a:moveTo>
                <a:lnTo>
                  <a:pt x="424624" y="0"/>
                </a:lnTo>
                <a:lnTo>
                  <a:pt x="253441" y="418934"/>
                </a:lnTo>
                <a:lnTo>
                  <a:pt x="324565" y="418934"/>
                </a:lnTo>
                <a:lnTo>
                  <a:pt x="505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7493" y="4551451"/>
            <a:ext cx="478790" cy="527685"/>
          </a:xfrm>
          <a:custGeom>
            <a:avLst/>
            <a:gdLst/>
            <a:ahLst/>
            <a:cxnLst/>
            <a:rect l="l" t="t" r="r" b="b"/>
            <a:pathLst>
              <a:path w="478790" h="527685">
                <a:moveTo>
                  <a:pt x="242633" y="0"/>
                </a:moveTo>
                <a:lnTo>
                  <a:pt x="197455" y="4219"/>
                </a:lnTo>
                <a:lnTo>
                  <a:pt x="155575" y="16395"/>
                </a:lnTo>
                <a:lnTo>
                  <a:pt x="117532" y="35804"/>
                </a:lnTo>
                <a:lnTo>
                  <a:pt x="83863" y="61722"/>
                </a:lnTo>
                <a:lnTo>
                  <a:pt x="55109" y="93426"/>
                </a:lnTo>
                <a:lnTo>
                  <a:pt x="31806" y="130192"/>
                </a:lnTo>
                <a:lnTo>
                  <a:pt x="14495" y="171297"/>
                </a:lnTo>
                <a:lnTo>
                  <a:pt x="3713" y="216016"/>
                </a:lnTo>
                <a:lnTo>
                  <a:pt x="0" y="263626"/>
                </a:lnTo>
                <a:lnTo>
                  <a:pt x="4082" y="314090"/>
                </a:lnTo>
                <a:lnTo>
                  <a:pt x="15845" y="360334"/>
                </a:lnTo>
                <a:lnTo>
                  <a:pt x="34566" y="401899"/>
                </a:lnTo>
                <a:lnTo>
                  <a:pt x="59519" y="438326"/>
                </a:lnTo>
                <a:lnTo>
                  <a:pt x="89982" y="469159"/>
                </a:lnTo>
                <a:lnTo>
                  <a:pt x="125229" y="493937"/>
                </a:lnTo>
                <a:lnTo>
                  <a:pt x="164537" y="512204"/>
                </a:lnTo>
                <a:lnTo>
                  <a:pt x="207181" y="523500"/>
                </a:lnTo>
                <a:lnTo>
                  <a:pt x="252437" y="527367"/>
                </a:lnTo>
                <a:lnTo>
                  <a:pt x="306041" y="522949"/>
                </a:lnTo>
                <a:lnTo>
                  <a:pt x="352556" y="510323"/>
                </a:lnTo>
                <a:lnTo>
                  <a:pt x="393107" y="490430"/>
                </a:lnTo>
                <a:lnTo>
                  <a:pt x="428819" y="464212"/>
                </a:lnTo>
                <a:lnTo>
                  <a:pt x="431188" y="461873"/>
                </a:lnTo>
                <a:lnTo>
                  <a:pt x="254368" y="461873"/>
                </a:lnTo>
                <a:lnTo>
                  <a:pt x="210999" y="456826"/>
                </a:lnTo>
                <a:lnTo>
                  <a:pt x="171009" y="441991"/>
                </a:lnTo>
                <a:lnTo>
                  <a:pt x="135970" y="417825"/>
                </a:lnTo>
                <a:lnTo>
                  <a:pt x="107459" y="384787"/>
                </a:lnTo>
                <a:lnTo>
                  <a:pt x="87049" y="343335"/>
                </a:lnTo>
                <a:lnTo>
                  <a:pt x="76314" y="293928"/>
                </a:lnTo>
                <a:lnTo>
                  <a:pt x="477431" y="293928"/>
                </a:lnTo>
                <a:lnTo>
                  <a:pt x="478011" y="285801"/>
                </a:lnTo>
                <a:lnTo>
                  <a:pt x="478308" y="278877"/>
                </a:lnTo>
                <a:lnTo>
                  <a:pt x="478434" y="267550"/>
                </a:lnTo>
                <a:lnTo>
                  <a:pt x="476196" y="233362"/>
                </a:lnTo>
                <a:lnTo>
                  <a:pt x="76314" y="233362"/>
                </a:lnTo>
                <a:lnTo>
                  <a:pt x="86173" y="186874"/>
                </a:lnTo>
                <a:lnTo>
                  <a:pt x="104352" y="145916"/>
                </a:lnTo>
                <a:lnTo>
                  <a:pt x="129871" y="111791"/>
                </a:lnTo>
                <a:lnTo>
                  <a:pt x="161750" y="85803"/>
                </a:lnTo>
                <a:lnTo>
                  <a:pt x="199008" y="69254"/>
                </a:lnTo>
                <a:lnTo>
                  <a:pt x="240664" y="63449"/>
                </a:lnTo>
                <a:lnTo>
                  <a:pt x="403168" y="63449"/>
                </a:lnTo>
                <a:lnTo>
                  <a:pt x="402557" y="62715"/>
                </a:lnTo>
                <a:lnTo>
                  <a:pt x="370286" y="36387"/>
                </a:lnTo>
                <a:lnTo>
                  <a:pt x="332752" y="16665"/>
                </a:lnTo>
                <a:lnTo>
                  <a:pt x="290139" y="4289"/>
                </a:lnTo>
                <a:lnTo>
                  <a:pt x="242633" y="0"/>
                </a:lnTo>
                <a:close/>
              </a:path>
              <a:path w="478790" h="527685">
                <a:moveTo>
                  <a:pt x="413816" y="390601"/>
                </a:moveTo>
                <a:lnTo>
                  <a:pt x="381353" y="419852"/>
                </a:lnTo>
                <a:lnTo>
                  <a:pt x="344755" y="442339"/>
                </a:lnTo>
                <a:lnTo>
                  <a:pt x="302826" y="456775"/>
                </a:lnTo>
                <a:lnTo>
                  <a:pt x="254368" y="461873"/>
                </a:lnTo>
                <a:lnTo>
                  <a:pt x="431188" y="461873"/>
                </a:lnTo>
                <a:lnTo>
                  <a:pt x="460819" y="432612"/>
                </a:lnTo>
                <a:lnTo>
                  <a:pt x="413816" y="390601"/>
                </a:lnTo>
                <a:close/>
              </a:path>
              <a:path w="478790" h="527685">
                <a:moveTo>
                  <a:pt x="403168" y="63449"/>
                </a:moveTo>
                <a:lnTo>
                  <a:pt x="240664" y="63449"/>
                </a:lnTo>
                <a:lnTo>
                  <a:pt x="286664" y="69661"/>
                </a:lnTo>
                <a:lnTo>
                  <a:pt x="324918" y="87104"/>
                </a:lnTo>
                <a:lnTo>
                  <a:pt x="355509" y="113987"/>
                </a:lnTo>
                <a:lnTo>
                  <a:pt x="378517" y="148518"/>
                </a:lnTo>
                <a:lnTo>
                  <a:pt x="394023" y="188907"/>
                </a:lnTo>
                <a:lnTo>
                  <a:pt x="402107" y="233362"/>
                </a:lnTo>
                <a:lnTo>
                  <a:pt x="476196" y="233362"/>
                </a:lnTo>
                <a:lnTo>
                  <a:pt x="475275" y="219290"/>
                </a:lnTo>
                <a:lnTo>
                  <a:pt x="465922" y="173937"/>
                </a:lnTo>
                <a:lnTo>
                  <a:pt x="450560" y="132230"/>
                </a:lnTo>
                <a:lnTo>
                  <a:pt x="429377" y="94909"/>
                </a:lnTo>
                <a:lnTo>
                  <a:pt x="403168" y="63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1862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868" y="0"/>
                </a:moveTo>
                <a:lnTo>
                  <a:pt x="113258" y="102349"/>
                </a:lnTo>
                <a:lnTo>
                  <a:pt x="0" y="118770"/>
                </a:lnTo>
                <a:lnTo>
                  <a:pt x="81940" y="198462"/>
                </a:lnTo>
                <a:lnTo>
                  <a:pt x="62572" y="311086"/>
                </a:lnTo>
                <a:lnTo>
                  <a:pt x="163868" y="257911"/>
                </a:lnTo>
                <a:lnTo>
                  <a:pt x="255994" y="257911"/>
                </a:lnTo>
                <a:lnTo>
                  <a:pt x="245757" y="198462"/>
                </a:lnTo>
                <a:lnTo>
                  <a:pt x="327723" y="118770"/>
                </a:lnTo>
                <a:lnTo>
                  <a:pt x="214477" y="102349"/>
                </a:lnTo>
                <a:lnTo>
                  <a:pt x="163868" y="0"/>
                </a:lnTo>
                <a:close/>
              </a:path>
              <a:path w="328295" h="311150">
                <a:moveTo>
                  <a:pt x="255994" y="257911"/>
                </a:moveTo>
                <a:lnTo>
                  <a:pt x="163868" y="257911"/>
                </a:lnTo>
                <a:lnTo>
                  <a:pt x="265150" y="311086"/>
                </a:lnTo>
                <a:lnTo>
                  <a:pt x="255994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3759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931" y="0"/>
                </a:moveTo>
                <a:lnTo>
                  <a:pt x="113283" y="102349"/>
                </a:lnTo>
                <a:lnTo>
                  <a:pt x="0" y="118770"/>
                </a:lnTo>
                <a:lnTo>
                  <a:pt x="81927" y="198462"/>
                </a:lnTo>
                <a:lnTo>
                  <a:pt x="62611" y="311086"/>
                </a:lnTo>
                <a:lnTo>
                  <a:pt x="163931" y="257911"/>
                </a:lnTo>
                <a:lnTo>
                  <a:pt x="256032" y="257911"/>
                </a:lnTo>
                <a:lnTo>
                  <a:pt x="245795" y="198462"/>
                </a:lnTo>
                <a:lnTo>
                  <a:pt x="327723" y="118770"/>
                </a:lnTo>
                <a:lnTo>
                  <a:pt x="214502" y="102349"/>
                </a:lnTo>
                <a:lnTo>
                  <a:pt x="163931" y="0"/>
                </a:lnTo>
                <a:close/>
              </a:path>
              <a:path w="328295" h="311150">
                <a:moveTo>
                  <a:pt x="256032" y="257911"/>
                </a:moveTo>
                <a:lnTo>
                  <a:pt x="163931" y="257911"/>
                </a:lnTo>
                <a:lnTo>
                  <a:pt x="265188" y="311086"/>
                </a:lnTo>
                <a:lnTo>
                  <a:pt x="256032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35719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868" y="0"/>
                </a:moveTo>
                <a:lnTo>
                  <a:pt x="113220" y="102349"/>
                </a:lnTo>
                <a:lnTo>
                  <a:pt x="0" y="118770"/>
                </a:lnTo>
                <a:lnTo>
                  <a:pt x="81940" y="198462"/>
                </a:lnTo>
                <a:lnTo>
                  <a:pt x="62572" y="311086"/>
                </a:lnTo>
                <a:lnTo>
                  <a:pt x="163868" y="257911"/>
                </a:lnTo>
                <a:lnTo>
                  <a:pt x="256014" y="257911"/>
                </a:lnTo>
                <a:lnTo>
                  <a:pt x="245757" y="198462"/>
                </a:lnTo>
                <a:lnTo>
                  <a:pt x="327736" y="118770"/>
                </a:lnTo>
                <a:lnTo>
                  <a:pt x="214477" y="102349"/>
                </a:lnTo>
                <a:lnTo>
                  <a:pt x="163868" y="0"/>
                </a:lnTo>
                <a:close/>
              </a:path>
              <a:path w="328295" h="311150">
                <a:moveTo>
                  <a:pt x="256014" y="257911"/>
                </a:moveTo>
                <a:lnTo>
                  <a:pt x="163868" y="257911"/>
                </a:lnTo>
                <a:lnTo>
                  <a:pt x="265188" y="311086"/>
                </a:lnTo>
                <a:lnTo>
                  <a:pt x="256014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27616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931" y="0"/>
                </a:moveTo>
                <a:lnTo>
                  <a:pt x="113283" y="102349"/>
                </a:lnTo>
                <a:lnTo>
                  <a:pt x="0" y="118770"/>
                </a:lnTo>
                <a:lnTo>
                  <a:pt x="81927" y="198462"/>
                </a:lnTo>
                <a:lnTo>
                  <a:pt x="62572" y="311086"/>
                </a:lnTo>
                <a:lnTo>
                  <a:pt x="163931" y="257911"/>
                </a:lnTo>
                <a:lnTo>
                  <a:pt x="256050" y="257911"/>
                </a:lnTo>
                <a:lnTo>
                  <a:pt x="245833" y="198462"/>
                </a:lnTo>
                <a:lnTo>
                  <a:pt x="327761" y="118770"/>
                </a:lnTo>
                <a:lnTo>
                  <a:pt x="214502" y="102349"/>
                </a:lnTo>
                <a:lnTo>
                  <a:pt x="163931" y="0"/>
                </a:lnTo>
                <a:close/>
              </a:path>
              <a:path w="328295" h="311150">
                <a:moveTo>
                  <a:pt x="256050" y="257911"/>
                </a:moveTo>
                <a:lnTo>
                  <a:pt x="163931" y="257911"/>
                </a:lnTo>
                <a:lnTo>
                  <a:pt x="265188" y="311086"/>
                </a:lnTo>
                <a:lnTo>
                  <a:pt x="256050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19525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931" y="0"/>
                </a:moveTo>
                <a:lnTo>
                  <a:pt x="113283" y="102349"/>
                </a:lnTo>
                <a:lnTo>
                  <a:pt x="0" y="118770"/>
                </a:lnTo>
                <a:lnTo>
                  <a:pt x="81927" y="198462"/>
                </a:lnTo>
                <a:lnTo>
                  <a:pt x="62610" y="311086"/>
                </a:lnTo>
                <a:lnTo>
                  <a:pt x="163931" y="257911"/>
                </a:lnTo>
                <a:lnTo>
                  <a:pt x="256032" y="257911"/>
                </a:lnTo>
                <a:lnTo>
                  <a:pt x="245795" y="198462"/>
                </a:lnTo>
                <a:lnTo>
                  <a:pt x="327799" y="118770"/>
                </a:lnTo>
                <a:lnTo>
                  <a:pt x="214502" y="102349"/>
                </a:lnTo>
                <a:lnTo>
                  <a:pt x="163931" y="0"/>
                </a:lnTo>
                <a:close/>
              </a:path>
              <a:path w="328295" h="311150">
                <a:moveTo>
                  <a:pt x="256032" y="257911"/>
                </a:moveTo>
                <a:lnTo>
                  <a:pt x="163931" y="257911"/>
                </a:lnTo>
                <a:lnTo>
                  <a:pt x="265188" y="311086"/>
                </a:lnTo>
                <a:lnTo>
                  <a:pt x="256032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10315" y="553592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4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38090" y="530987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55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3385" y="537510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156"/>
                </a:lnTo>
              </a:path>
            </a:pathLst>
          </a:custGeom>
          <a:ln w="27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7701" y="5319153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75" y="0"/>
                </a:lnTo>
              </a:path>
            </a:pathLst>
          </a:custGeom>
          <a:ln w="30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07368" y="5371210"/>
            <a:ext cx="163195" cy="190500"/>
          </a:xfrm>
          <a:custGeom>
            <a:avLst/>
            <a:gdLst/>
            <a:ahLst/>
            <a:cxnLst/>
            <a:rect l="l" t="t" r="r" b="b"/>
            <a:pathLst>
              <a:path w="163195" h="190500">
                <a:moveTo>
                  <a:pt x="27800" y="3886"/>
                </a:moveTo>
                <a:lnTo>
                  <a:pt x="0" y="3886"/>
                </a:lnTo>
                <a:lnTo>
                  <a:pt x="0" y="190055"/>
                </a:lnTo>
                <a:lnTo>
                  <a:pt x="27800" y="190055"/>
                </a:lnTo>
                <a:lnTo>
                  <a:pt x="27800" y="83515"/>
                </a:lnTo>
                <a:lnTo>
                  <a:pt x="32017" y="59659"/>
                </a:lnTo>
                <a:lnTo>
                  <a:pt x="43705" y="41241"/>
                </a:lnTo>
                <a:lnTo>
                  <a:pt x="51030" y="36334"/>
                </a:lnTo>
                <a:lnTo>
                  <a:pt x="27800" y="36334"/>
                </a:lnTo>
                <a:lnTo>
                  <a:pt x="27800" y="3886"/>
                </a:lnTo>
                <a:close/>
              </a:path>
              <a:path w="163195" h="190500">
                <a:moveTo>
                  <a:pt x="146925" y="25171"/>
                </a:moveTo>
                <a:lnTo>
                  <a:pt x="83718" y="25171"/>
                </a:lnTo>
                <a:lnTo>
                  <a:pt x="105621" y="29084"/>
                </a:lnTo>
                <a:lnTo>
                  <a:pt x="121812" y="40285"/>
                </a:lnTo>
                <a:lnTo>
                  <a:pt x="131849" y="57966"/>
                </a:lnTo>
                <a:lnTo>
                  <a:pt x="135293" y="81318"/>
                </a:lnTo>
                <a:lnTo>
                  <a:pt x="135293" y="190055"/>
                </a:lnTo>
                <a:lnTo>
                  <a:pt x="163055" y="190055"/>
                </a:lnTo>
                <a:lnTo>
                  <a:pt x="163055" y="74498"/>
                </a:lnTo>
                <a:lnTo>
                  <a:pt x="158233" y="44196"/>
                </a:lnTo>
                <a:lnTo>
                  <a:pt x="146925" y="25171"/>
                </a:lnTo>
                <a:close/>
              </a:path>
              <a:path w="163195" h="190500">
                <a:moveTo>
                  <a:pt x="91630" y="0"/>
                </a:moveTo>
                <a:lnTo>
                  <a:pt x="69835" y="2846"/>
                </a:lnTo>
                <a:lnTo>
                  <a:pt x="52271" y="10618"/>
                </a:lnTo>
                <a:lnTo>
                  <a:pt x="38429" y="22165"/>
                </a:lnTo>
                <a:lnTo>
                  <a:pt x="27800" y="36334"/>
                </a:lnTo>
                <a:lnTo>
                  <a:pt x="51030" y="36334"/>
                </a:lnTo>
                <a:lnTo>
                  <a:pt x="61420" y="29374"/>
                </a:lnTo>
                <a:lnTo>
                  <a:pt x="83718" y="25171"/>
                </a:lnTo>
                <a:lnTo>
                  <a:pt x="146925" y="25171"/>
                </a:lnTo>
                <a:lnTo>
                  <a:pt x="144245" y="20661"/>
                </a:lnTo>
                <a:lnTo>
                  <a:pt x="121805" y="5419"/>
                </a:lnTo>
                <a:lnTo>
                  <a:pt x="91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15051" y="5298478"/>
            <a:ext cx="165735" cy="262890"/>
          </a:xfrm>
          <a:custGeom>
            <a:avLst/>
            <a:gdLst/>
            <a:ahLst/>
            <a:cxnLst/>
            <a:rect l="l" t="t" r="r" b="b"/>
            <a:pathLst>
              <a:path w="165735" h="262889">
                <a:moveTo>
                  <a:pt x="27787" y="0"/>
                </a:moveTo>
                <a:lnTo>
                  <a:pt x="0" y="0"/>
                </a:lnTo>
                <a:lnTo>
                  <a:pt x="0" y="262763"/>
                </a:lnTo>
                <a:lnTo>
                  <a:pt x="27787" y="262763"/>
                </a:lnTo>
                <a:lnTo>
                  <a:pt x="27787" y="214147"/>
                </a:lnTo>
                <a:lnTo>
                  <a:pt x="60304" y="181444"/>
                </a:lnTo>
                <a:lnTo>
                  <a:pt x="27787" y="181444"/>
                </a:lnTo>
                <a:lnTo>
                  <a:pt x="27787" y="0"/>
                </a:lnTo>
                <a:close/>
              </a:path>
              <a:path w="165735" h="262889">
                <a:moveTo>
                  <a:pt x="99569" y="176072"/>
                </a:moveTo>
                <a:lnTo>
                  <a:pt x="65646" y="176072"/>
                </a:lnTo>
                <a:lnTo>
                  <a:pt x="132384" y="262763"/>
                </a:lnTo>
                <a:lnTo>
                  <a:pt x="165569" y="262763"/>
                </a:lnTo>
                <a:lnTo>
                  <a:pt x="99569" y="176072"/>
                </a:lnTo>
                <a:close/>
              </a:path>
              <a:path w="165735" h="262889">
                <a:moveTo>
                  <a:pt x="163042" y="76606"/>
                </a:moveTo>
                <a:lnTo>
                  <a:pt x="128409" y="76606"/>
                </a:lnTo>
                <a:lnTo>
                  <a:pt x="27787" y="181444"/>
                </a:lnTo>
                <a:lnTo>
                  <a:pt x="60304" y="181444"/>
                </a:lnTo>
                <a:lnTo>
                  <a:pt x="65646" y="176072"/>
                </a:lnTo>
                <a:lnTo>
                  <a:pt x="99569" y="176072"/>
                </a:lnTo>
                <a:lnTo>
                  <a:pt x="84747" y="156603"/>
                </a:lnTo>
                <a:lnTo>
                  <a:pt x="163042" y="76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4197" y="5371210"/>
            <a:ext cx="176530" cy="194945"/>
          </a:xfrm>
          <a:custGeom>
            <a:avLst/>
            <a:gdLst/>
            <a:ahLst/>
            <a:cxnLst/>
            <a:rect l="l" t="t" r="r" b="b"/>
            <a:pathLst>
              <a:path w="176529" h="194945">
                <a:moveTo>
                  <a:pt x="89471" y="0"/>
                </a:moveTo>
                <a:lnTo>
                  <a:pt x="53717" y="7587"/>
                </a:lnTo>
                <a:lnTo>
                  <a:pt x="25380" y="28332"/>
                </a:lnTo>
                <a:lnTo>
                  <a:pt x="6721" y="59209"/>
                </a:lnTo>
                <a:lnTo>
                  <a:pt x="0" y="97193"/>
                </a:lnTo>
                <a:lnTo>
                  <a:pt x="7337" y="136816"/>
                </a:lnTo>
                <a:lnTo>
                  <a:pt x="27322" y="167511"/>
                </a:lnTo>
                <a:lnTo>
                  <a:pt x="56916" y="187345"/>
                </a:lnTo>
                <a:lnTo>
                  <a:pt x="93078" y="194386"/>
                </a:lnTo>
                <a:lnTo>
                  <a:pt x="117351" y="191863"/>
                </a:lnTo>
                <a:lnTo>
                  <a:pt x="137710" y="184746"/>
                </a:lnTo>
                <a:lnTo>
                  <a:pt x="154962" y="173715"/>
                </a:lnTo>
                <a:lnTo>
                  <a:pt x="158601" y="170243"/>
                </a:lnTo>
                <a:lnTo>
                  <a:pt x="93776" y="170243"/>
                </a:lnTo>
                <a:lnTo>
                  <a:pt x="70239" y="166090"/>
                </a:lnTo>
                <a:lnTo>
                  <a:pt x="50142" y="154011"/>
                </a:lnTo>
                <a:lnTo>
                  <a:pt x="35451" y="134576"/>
                </a:lnTo>
                <a:lnTo>
                  <a:pt x="28130" y="108356"/>
                </a:lnTo>
                <a:lnTo>
                  <a:pt x="176047" y="108356"/>
                </a:lnTo>
                <a:lnTo>
                  <a:pt x="176377" y="103974"/>
                </a:lnTo>
                <a:lnTo>
                  <a:pt x="176377" y="98564"/>
                </a:lnTo>
                <a:lnTo>
                  <a:pt x="174481" y="86029"/>
                </a:lnTo>
                <a:lnTo>
                  <a:pt x="28130" y="86029"/>
                </a:lnTo>
                <a:lnTo>
                  <a:pt x="34761" y="61053"/>
                </a:lnTo>
                <a:lnTo>
                  <a:pt x="47882" y="41209"/>
                </a:lnTo>
                <a:lnTo>
                  <a:pt x="66274" y="28117"/>
                </a:lnTo>
                <a:lnTo>
                  <a:pt x="88722" y="23393"/>
                </a:lnTo>
                <a:lnTo>
                  <a:pt x="146651" y="23393"/>
                </a:lnTo>
                <a:lnTo>
                  <a:pt x="126330" y="7708"/>
                </a:lnTo>
                <a:lnTo>
                  <a:pt x="89471" y="0"/>
                </a:lnTo>
                <a:close/>
              </a:path>
              <a:path w="176529" h="194945">
                <a:moveTo>
                  <a:pt x="152565" y="143954"/>
                </a:moveTo>
                <a:lnTo>
                  <a:pt x="140582" y="154754"/>
                </a:lnTo>
                <a:lnTo>
                  <a:pt x="127085" y="163047"/>
                </a:lnTo>
                <a:lnTo>
                  <a:pt x="111631" y="168366"/>
                </a:lnTo>
                <a:lnTo>
                  <a:pt x="93776" y="170243"/>
                </a:lnTo>
                <a:lnTo>
                  <a:pt x="158601" y="170243"/>
                </a:lnTo>
                <a:lnTo>
                  <a:pt x="169913" y="159448"/>
                </a:lnTo>
                <a:lnTo>
                  <a:pt x="152565" y="143954"/>
                </a:lnTo>
                <a:close/>
              </a:path>
              <a:path w="176529" h="194945">
                <a:moveTo>
                  <a:pt x="146651" y="23393"/>
                </a:moveTo>
                <a:lnTo>
                  <a:pt x="88722" y="23393"/>
                </a:lnTo>
                <a:lnTo>
                  <a:pt x="113107" y="28413"/>
                </a:lnTo>
                <a:lnTo>
                  <a:pt x="131087" y="42000"/>
                </a:lnTo>
                <a:lnTo>
                  <a:pt x="142770" y="61942"/>
                </a:lnTo>
                <a:lnTo>
                  <a:pt x="148259" y="86029"/>
                </a:lnTo>
                <a:lnTo>
                  <a:pt x="174481" y="86029"/>
                </a:lnTo>
                <a:lnTo>
                  <a:pt x="170558" y="60087"/>
                </a:lnTo>
                <a:lnTo>
                  <a:pt x="153617" y="28770"/>
                </a:lnTo>
                <a:lnTo>
                  <a:pt x="146651" y="23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1144" y="5298478"/>
            <a:ext cx="188595" cy="267335"/>
          </a:xfrm>
          <a:custGeom>
            <a:avLst/>
            <a:gdLst/>
            <a:ahLst/>
            <a:cxnLst/>
            <a:rect l="l" t="t" r="r" b="b"/>
            <a:pathLst>
              <a:path w="188595" h="267335">
                <a:moveTo>
                  <a:pt x="89065" y="72720"/>
                </a:moveTo>
                <a:lnTo>
                  <a:pt x="27773" y="98324"/>
                </a:lnTo>
                <a:lnTo>
                  <a:pt x="68" y="169176"/>
                </a:lnTo>
                <a:lnTo>
                  <a:pt x="0" y="170281"/>
                </a:lnTo>
                <a:lnTo>
                  <a:pt x="7631" y="211166"/>
                </a:lnTo>
                <a:lnTo>
                  <a:pt x="27773" y="241455"/>
                </a:lnTo>
                <a:lnTo>
                  <a:pt x="56294" y="260271"/>
                </a:lnTo>
                <a:lnTo>
                  <a:pt x="89065" y="266738"/>
                </a:lnTo>
                <a:lnTo>
                  <a:pt x="112570" y="263415"/>
                </a:lnTo>
                <a:lnTo>
                  <a:pt x="131973" y="254427"/>
                </a:lnTo>
                <a:lnTo>
                  <a:pt x="147001" y="241896"/>
                </a:lnTo>
                <a:lnTo>
                  <a:pt x="94157" y="241896"/>
                </a:lnTo>
                <a:lnTo>
                  <a:pt x="68977" y="236823"/>
                </a:lnTo>
                <a:lnTo>
                  <a:pt x="48064" y="222369"/>
                </a:lnTo>
                <a:lnTo>
                  <a:pt x="33784" y="199682"/>
                </a:lnTo>
                <a:lnTo>
                  <a:pt x="28564" y="170281"/>
                </a:lnTo>
                <a:lnTo>
                  <a:pt x="28498" y="169176"/>
                </a:lnTo>
                <a:lnTo>
                  <a:pt x="33684" y="139025"/>
                </a:lnTo>
                <a:lnTo>
                  <a:pt x="47798" y="116514"/>
                </a:lnTo>
                <a:lnTo>
                  <a:pt x="68677" y="102430"/>
                </a:lnTo>
                <a:lnTo>
                  <a:pt x="94157" y="97561"/>
                </a:lnTo>
                <a:lnTo>
                  <a:pt x="148373" y="97561"/>
                </a:lnTo>
                <a:lnTo>
                  <a:pt x="148145" y="97285"/>
                </a:lnTo>
                <a:lnTo>
                  <a:pt x="132373" y="84672"/>
                </a:lnTo>
                <a:lnTo>
                  <a:pt x="112813" y="75966"/>
                </a:lnTo>
                <a:lnTo>
                  <a:pt x="89065" y="72720"/>
                </a:lnTo>
                <a:close/>
              </a:path>
              <a:path w="188595" h="267335">
                <a:moveTo>
                  <a:pt x="188277" y="225323"/>
                </a:moveTo>
                <a:lnTo>
                  <a:pt x="160527" y="225323"/>
                </a:lnTo>
                <a:lnTo>
                  <a:pt x="160527" y="262775"/>
                </a:lnTo>
                <a:lnTo>
                  <a:pt x="188277" y="262775"/>
                </a:lnTo>
                <a:lnTo>
                  <a:pt x="188277" y="225323"/>
                </a:lnTo>
                <a:close/>
              </a:path>
              <a:path w="188595" h="267335">
                <a:moveTo>
                  <a:pt x="148373" y="97561"/>
                </a:moveTo>
                <a:lnTo>
                  <a:pt x="94157" y="97561"/>
                </a:lnTo>
                <a:lnTo>
                  <a:pt x="119305" y="102732"/>
                </a:lnTo>
                <a:lnTo>
                  <a:pt x="140863" y="117319"/>
                </a:lnTo>
                <a:lnTo>
                  <a:pt x="155928" y="139930"/>
                </a:lnTo>
                <a:lnTo>
                  <a:pt x="161594" y="169176"/>
                </a:lnTo>
                <a:lnTo>
                  <a:pt x="161523" y="170281"/>
                </a:lnTo>
                <a:lnTo>
                  <a:pt x="155928" y="199216"/>
                </a:lnTo>
                <a:lnTo>
                  <a:pt x="140863" y="221954"/>
                </a:lnTo>
                <a:lnTo>
                  <a:pt x="119305" y="236668"/>
                </a:lnTo>
                <a:lnTo>
                  <a:pt x="94157" y="241896"/>
                </a:lnTo>
                <a:lnTo>
                  <a:pt x="147001" y="241896"/>
                </a:lnTo>
                <a:lnTo>
                  <a:pt x="147788" y="241240"/>
                </a:lnTo>
                <a:lnTo>
                  <a:pt x="160527" y="225323"/>
                </a:lnTo>
                <a:lnTo>
                  <a:pt x="188277" y="225323"/>
                </a:lnTo>
                <a:lnTo>
                  <a:pt x="188277" y="112255"/>
                </a:lnTo>
                <a:lnTo>
                  <a:pt x="160527" y="112255"/>
                </a:lnTo>
                <a:lnTo>
                  <a:pt x="148373" y="97561"/>
                </a:lnTo>
                <a:close/>
              </a:path>
              <a:path w="188595" h="267335">
                <a:moveTo>
                  <a:pt x="188277" y="0"/>
                </a:moveTo>
                <a:lnTo>
                  <a:pt x="160527" y="0"/>
                </a:lnTo>
                <a:lnTo>
                  <a:pt x="160527" y="112255"/>
                </a:lnTo>
                <a:lnTo>
                  <a:pt x="188277" y="112255"/>
                </a:lnTo>
                <a:lnTo>
                  <a:pt x="188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1049" y="5305006"/>
            <a:ext cx="268605" cy="260985"/>
          </a:xfrm>
          <a:custGeom>
            <a:avLst/>
            <a:gdLst/>
            <a:ahLst/>
            <a:cxnLst/>
            <a:rect l="l" t="t" r="r" b="b"/>
            <a:pathLst>
              <a:path w="268604" h="260985">
                <a:moveTo>
                  <a:pt x="134556" y="0"/>
                </a:moveTo>
                <a:lnTo>
                  <a:pt x="90653" y="6673"/>
                </a:lnTo>
                <a:lnTo>
                  <a:pt x="53544" y="25232"/>
                </a:lnTo>
                <a:lnTo>
                  <a:pt x="24931" y="53481"/>
                </a:lnTo>
                <a:lnTo>
                  <a:pt x="6516" y="89227"/>
                </a:lnTo>
                <a:lnTo>
                  <a:pt x="112" y="129565"/>
                </a:lnTo>
                <a:lnTo>
                  <a:pt x="0" y="130937"/>
                </a:lnTo>
                <a:lnTo>
                  <a:pt x="6440" y="171959"/>
                </a:lnTo>
                <a:lnTo>
                  <a:pt x="24674" y="207552"/>
                </a:lnTo>
                <a:lnTo>
                  <a:pt x="53072" y="235599"/>
                </a:lnTo>
                <a:lnTo>
                  <a:pt x="90006" y="253980"/>
                </a:lnTo>
                <a:lnTo>
                  <a:pt x="133845" y="260578"/>
                </a:lnTo>
                <a:lnTo>
                  <a:pt x="177757" y="253904"/>
                </a:lnTo>
                <a:lnTo>
                  <a:pt x="214863" y="235344"/>
                </a:lnTo>
                <a:lnTo>
                  <a:pt x="241082" y="209448"/>
                </a:lnTo>
                <a:lnTo>
                  <a:pt x="134556" y="209448"/>
                </a:lnTo>
                <a:lnTo>
                  <a:pt x="103747" y="203146"/>
                </a:lnTo>
                <a:lnTo>
                  <a:pt x="79552" y="186045"/>
                </a:lnTo>
                <a:lnTo>
                  <a:pt x="63740" y="160853"/>
                </a:lnTo>
                <a:lnTo>
                  <a:pt x="58199" y="130937"/>
                </a:lnTo>
                <a:lnTo>
                  <a:pt x="58077" y="129565"/>
                </a:lnTo>
                <a:lnTo>
                  <a:pt x="63624" y="99061"/>
                </a:lnTo>
                <a:lnTo>
                  <a:pt x="79182" y="74104"/>
                </a:lnTo>
                <a:lnTo>
                  <a:pt x="103130" y="57252"/>
                </a:lnTo>
                <a:lnTo>
                  <a:pt x="133845" y="51066"/>
                </a:lnTo>
                <a:lnTo>
                  <a:pt x="241784" y="51066"/>
                </a:lnTo>
                <a:lnTo>
                  <a:pt x="215324" y="24952"/>
                </a:lnTo>
                <a:lnTo>
                  <a:pt x="178394" y="6589"/>
                </a:lnTo>
                <a:lnTo>
                  <a:pt x="134556" y="0"/>
                </a:lnTo>
                <a:close/>
              </a:path>
              <a:path w="268604" h="260985">
                <a:moveTo>
                  <a:pt x="241784" y="51066"/>
                </a:moveTo>
                <a:lnTo>
                  <a:pt x="133845" y="51066"/>
                </a:lnTo>
                <a:lnTo>
                  <a:pt x="164668" y="57362"/>
                </a:lnTo>
                <a:lnTo>
                  <a:pt x="188856" y="74455"/>
                </a:lnTo>
                <a:lnTo>
                  <a:pt x="204655" y="99656"/>
                </a:lnTo>
                <a:lnTo>
                  <a:pt x="210312" y="130276"/>
                </a:lnTo>
                <a:lnTo>
                  <a:pt x="210312" y="130937"/>
                </a:lnTo>
                <a:lnTo>
                  <a:pt x="204765" y="161447"/>
                </a:lnTo>
                <a:lnTo>
                  <a:pt x="189207" y="186409"/>
                </a:lnTo>
                <a:lnTo>
                  <a:pt x="165263" y="203262"/>
                </a:lnTo>
                <a:lnTo>
                  <a:pt x="134556" y="209448"/>
                </a:lnTo>
                <a:lnTo>
                  <a:pt x="241082" y="209448"/>
                </a:lnTo>
                <a:lnTo>
                  <a:pt x="243469" y="207091"/>
                </a:lnTo>
                <a:lnTo>
                  <a:pt x="261876" y="171338"/>
                </a:lnTo>
                <a:lnTo>
                  <a:pt x="268284" y="130937"/>
                </a:lnTo>
                <a:lnTo>
                  <a:pt x="268389" y="129565"/>
                </a:lnTo>
                <a:lnTo>
                  <a:pt x="261950" y="88551"/>
                </a:lnTo>
                <a:lnTo>
                  <a:pt x="243719" y="52976"/>
                </a:lnTo>
                <a:lnTo>
                  <a:pt x="241784" y="51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7810" y="5371185"/>
            <a:ext cx="188595" cy="248285"/>
          </a:xfrm>
          <a:custGeom>
            <a:avLst/>
            <a:gdLst/>
            <a:ahLst/>
            <a:cxnLst/>
            <a:rect l="l" t="t" r="r" b="b"/>
            <a:pathLst>
              <a:path w="188595" h="248285">
                <a:moveTo>
                  <a:pt x="27749" y="3937"/>
                </a:moveTo>
                <a:lnTo>
                  <a:pt x="0" y="3937"/>
                </a:lnTo>
                <a:lnTo>
                  <a:pt x="0" y="247713"/>
                </a:lnTo>
                <a:lnTo>
                  <a:pt x="27749" y="247713"/>
                </a:lnTo>
                <a:lnTo>
                  <a:pt x="27749" y="154419"/>
                </a:lnTo>
                <a:lnTo>
                  <a:pt x="54817" y="154419"/>
                </a:lnTo>
                <a:lnTo>
                  <a:pt x="47413" y="149391"/>
                </a:lnTo>
                <a:lnTo>
                  <a:pt x="32349" y="126657"/>
                </a:lnTo>
                <a:lnTo>
                  <a:pt x="26753" y="97561"/>
                </a:lnTo>
                <a:lnTo>
                  <a:pt x="26682" y="96494"/>
                </a:lnTo>
                <a:lnTo>
                  <a:pt x="32349" y="67355"/>
                </a:lnTo>
                <a:lnTo>
                  <a:pt x="47413" y="44718"/>
                </a:lnTo>
                <a:lnTo>
                  <a:pt x="52364" y="41351"/>
                </a:lnTo>
                <a:lnTo>
                  <a:pt x="27749" y="41351"/>
                </a:lnTo>
                <a:lnTo>
                  <a:pt x="27749" y="3937"/>
                </a:lnTo>
                <a:close/>
              </a:path>
              <a:path w="188595" h="248285">
                <a:moveTo>
                  <a:pt x="54817" y="154419"/>
                </a:moveTo>
                <a:lnTo>
                  <a:pt x="27749" y="154419"/>
                </a:lnTo>
                <a:lnTo>
                  <a:pt x="40125" y="169420"/>
                </a:lnTo>
                <a:lnTo>
                  <a:pt x="55884" y="182067"/>
                </a:lnTo>
                <a:lnTo>
                  <a:pt x="75432" y="190798"/>
                </a:lnTo>
                <a:lnTo>
                  <a:pt x="99174" y="194056"/>
                </a:lnTo>
                <a:lnTo>
                  <a:pt x="132127" y="187479"/>
                </a:lnTo>
                <a:lnTo>
                  <a:pt x="159491" y="169214"/>
                </a:lnTo>
                <a:lnTo>
                  <a:pt x="94119" y="169214"/>
                </a:lnTo>
                <a:lnTo>
                  <a:pt x="68971" y="164031"/>
                </a:lnTo>
                <a:lnTo>
                  <a:pt x="54817" y="154419"/>
                </a:lnTo>
                <a:close/>
              </a:path>
              <a:path w="188595" h="248285">
                <a:moveTo>
                  <a:pt x="159823" y="24841"/>
                </a:moveTo>
                <a:lnTo>
                  <a:pt x="94119" y="24841"/>
                </a:lnTo>
                <a:lnTo>
                  <a:pt x="119284" y="29920"/>
                </a:lnTo>
                <a:lnTo>
                  <a:pt x="140198" y="44383"/>
                </a:lnTo>
                <a:lnTo>
                  <a:pt x="154487" y="67071"/>
                </a:lnTo>
                <a:lnTo>
                  <a:pt x="159719" y="96494"/>
                </a:lnTo>
                <a:lnTo>
                  <a:pt x="159778" y="97561"/>
                </a:lnTo>
                <a:lnTo>
                  <a:pt x="154593" y="127734"/>
                </a:lnTo>
                <a:lnTo>
                  <a:pt x="140479" y="150256"/>
                </a:lnTo>
                <a:lnTo>
                  <a:pt x="119600" y="164344"/>
                </a:lnTo>
                <a:lnTo>
                  <a:pt x="94119" y="169214"/>
                </a:lnTo>
                <a:lnTo>
                  <a:pt x="159491" y="169214"/>
                </a:lnTo>
                <a:lnTo>
                  <a:pt x="160642" y="168446"/>
                </a:lnTo>
                <a:lnTo>
                  <a:pt x="180698" y="138002"/>
                </a:lnTo>
                <a:lnTo>
                  <a:pt x="188209" y="97561"/>
                </a:lnTo>
                <a:lnTo>
                  <a:pt x="188277" y="96494"/>
                </a:lnTo>
                <a:lnTo>
                  <a:pt x="180645" y="55587"/>
                </a:lnTo>
                <a:lnTo>
                  <a:pt x="160499" y="25287"/>
                </a:lnTo>
                <a:lnTo>
                  <a:pt x="159823" y="24841"/>
                </a:lnTo>
                <a:close/>
              </a:path>
              <a:path w="188595" h="248285">
                <a:moveTo>
                  <a:pt x="99174" y="0"/>
                </a:moveTo>
                <a:lnTo>
                  <a:pt x="75691" y="3326"/>
                </a:lnTo>
                <a:lnTo>
                  <a:pt x="56299" y="12317"/>
                </a:lnTo>
                <a:lnTo>
                  <a:pt x="40488" y="25487"/>
                </a:lnTo>
                <a:lnTo>
                  <a:pt x="27749" y="41351"/>
                </a:lnTo>
                <a:lnTo>
                  <a:pt x="52364" y="41351"/>
                </a:lnTo>
                <a:lnTo>
                  <a:pt x="68971" y="30055"/>
                </a:lnTo>
                <a:lnTo>
                  <a:pt x="94119" y="24841"/>
                </a:lnTo>
                <a:lnTo>
                  <a:pt x="159823" y="24841"/>
                </a:lnTo>
                <a:lnTo>
                  <a:pt x="131966" y="6467"/>
                </a:lnTo>
                <a:lnTo>
                  <a:pt x="99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78422" y="5371210"/>
            <a:ext cx="176530" cy="194945"/>
          </a:xfrm>
          <a:custGeom>
            <a:avLst/>
            <a:gdLst/>
            <a:ahLst/>
            <a:cxnLst/>
            <a:rect l="l" t="t" r="r" b="b"/>
            <a:pathLst>
              <a:path w="176529" h="194945">
                <a:moveTo>
                  <a:pt x="89471" y="0"/>
                </a:moveTo>
                <a:lnTo>
                  <a:pt x="53722" y="7587"/>
                </a:lnTo>
                <a:lnTo>
                  <a:pt x="25385" y="28332"/>
                </a:lnTo>
                <a:lnTo>
                  <a:pt x="6723" y="59209"/>
                </a:lnTo>
                <a:lnTo>
                  <a:pt x="0" y="97193"/>
                </a:lnTo>
                <a:lnTo>
                  <a:pt x="7339" y="136816"/>
                </a:lnTo>
                <a:lnTo>
                  <a:pt x="27327" y="167511"/>
                </a:lnTo>
                <a:lnTo>
                  <a:pt x="56921" y="187345"/>
                </a:lnTo>
                <a:lnTo>
                  <a:pt x="93078" y="194386"/>
                </a:lnTo>
                <a:lnTo>
                  <a:pt x="117356" y="191863"/>
                </a:lnTo>
                <a:lnTo>
                  <a:pt x="137717" y="184746"/>
                </a:lnTo>
                <a:lnTo>
                  <a:pt x="154969" y="173715"/>
                </a:lnTo>
                <a:lnTo>
                  <a:pt x="158609" y="170243"/>
                </a:lnTo>
                <a:lnTo>
                  <a:pt x="93789" y="170243"/>
                </a:lnTo>
                <a:lnTo>
                  <a:pt x="70233" y="166090"/>
                </a:lnTo>
                <a:lnTo>
                  <a:pt x="50134" y="154011"/>
                </a:lnTo>
                <a:lnTo>
                  <a:pt x="35448" y="134576"/>
                </a:lnTo>
                <a:lnTo>
                  <a:pt x="28130" y="108356"/>
                </a:lnTo>
                <a:lnTo>
                  <a:pt x="176060" y="108356"/>
                </a:lnTo>
                <a:lnTo>
                  <a:pt x="176390" y="103974"/>
                </a:lnTo>
                <a:lnTo>
                  <a:pt x="176390" y="98564"/>
                </a:lnTo>
                <a:lnTo>
                  <a:pt x="174493" y="86029"/>
                </a:lnTo>
                <a:lnTo>
                  <a:pt x="28130" y="86029"/>
                </a:lnTo>
                <a:lnTo>
                  <a:pt x="34762" y="61053"/>
                </a:lnTo>
                <a:lnTo>
                  <a:pt x="47883" y="41209"/>
                </a:lnTo>
                <a:lnTo>
                  <a:pt x="66279" y="28117"/>
                </a:lnTo>
                <a:lnTo>
                  <a:pt x="88734" y="23393"/>
                </a:lnTo>
                <a:lnTo>
                  <a:pt x="146656" y="23393"/>
                </a:lnTo>
                <a:lnTo>
                  <a:pt x="126332" y="7708"/>
                </a:lnTo>
                <a:lnTo>
                  <a:pt x="89471" y="0"/>
                </a:lnTo>
                <a:close/>
              </a:path>
              <a:path w="176529" h="194945">
                <a:moveTo>
                  <a:pt x="152577" y="143954"/>
                </a:moveTo>
                <a:lnTo>
                  <a:pt x="140595" y="154754"/>
                </a:lnTo>
                <a:lnTo>
                  <a:pt x="127098" y="163047"/>
                </a:lnTo>
                <a:lnTo>
                  <a:pt x="111644" y="168366"/>
                </a:lnTo>
                <a:lnTo>
                  <a:pt x="93789" y="170243"/>
                </a:lnTo>
                <a:lnTo>
                  <a:pt x="158609" y="170243"/>
                </a:lnTo>
                <a:lnTo>
                  <a:pt x="169925" y="159448"/>
                </a:lnTo>
                <a:lnTo>
                  <a:pt x="152577" y="143954"/>
                </a:lnTo>
                <a:close/>
              </a:path>
              <a:path w="176529" h="194945">
                <a:moveTo>
                  <a:pt x="146656" y="23393"/>
                </a:moveTo>
                <a:lnTo>
                  <a:pt x="88734" y="23393"/>
                </a:lnTo>
                <a:lnTo>
                  <a:pt x="113098" y="28413"/>
                </a:lnTo>
                <a:lnTo>
                  <a:pt x="131079" y="42000"/>
                </a:lnTo>
                <a:lnTo>
                  <a:pt x="142770" y="61942"/>
                </a:lnTo>
                <a:lnTo>
                  <a:pt x="148259" y="86029"/>
                </a:lnTo>
                <a:lnTo>
                  <a:pt x="174493" y="86029"/>
                </a:lnTo>
                <a:lnTo>
                  <a:pt x="170569" y="60087"/>
                </a:lnTo>
                <a:lnTo>
                  <a:pt x="153623" y="28770"/>
                </a:lnTo>
                <a:lnTo>
                  <a:pt x="146656" y="23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6188" y="5371210"/>
            <a:ext cx="163195" cy="190500"/>
          </a:xfrm>
          <a:custGeom>
            <a:avLst/>
            <a:gdLst/>
            <a:ahLst/>
            <a:cxnLst/>
            <a:rect l="l" t="t" r="r" b="b"/>
            <a:pathLst>
              <a:path w="163195" h="190500">
                <a:moveTo>
                  <a:pt x="27762" y="3886"/>
                </a:moveTo>
                <a:lnTo>
                  <a:pt x="0" y="3886"/>
                </a:lnTo>
                <a:lnTo>
                  <a:pt x="0" y="190055"/>
                </a:lnTo>
                <a:lnTo>
                  <a:pt x="27762" y="190055"/>
                </a:lnTo>
                <a:lnTo>
                  <a:pt x="27762" y="83515"/>
                </a:lnTo>
                <a:lnTo>
                  <a:pt x="31984" y="59659"/>
                </a:lnTo>
                <a:lnTo>
                  <a:pt x="43681" y="41241"/>
                </a:lnTo>
                <a:lnTo>
                  <a:pt x="51007" y="36334"/>
                </a:lnTo>
                <a:lnTo>
                  <a:pt x="27762" y="36334"/>
                </a:lnTo>
                <a:lnTo>
                  <a:pt x="27762" y="3886"/>
                </a:lnTo>
                <a:close/>
              </a:path>
              <a:path w="163195" h="190500">
                <a:moveTo>
                  <a:pt x="146914" y="25171"/>
                </a:moveTo>
                <a:lnTo>
                  <a:pt x="83680" y="25171"/>
                </a:lnTo>
                <a:lnTo>
                  <a:pt x="105578" y="29084"/>
                </a:lnTo>
                <a:lnTo>
                  <a:pt x="121769" y="40285"/>
                </a:lnTo>
                <a:lnTo>
                  <a:pt x="131809" y="57966"/>
                </a:lnTo>
                <a:lnTo>
                  <a:pt x="135254" y="81318"/>
                </a:lnTo>
                <a:lnTo>
                  <a:pt x="135254" y="190055"/>
                </a:lnTo>
                <a:lnTo>
                  <a:pt x="163042" y="190055"/>
                </a:lnTo>
                <a:lnTo>
                  <a:pt x="163042" y="74498"/>
                </a:lnTo>
                <a:lnTo>
                  <a:pt x="158222" y="44196"/>
                </a:lnTo>
                <a:lnTo>
                  <a:pt x="146914" y="25171"/>
                </a:lnTo>
                <a:close/>
              </a:path>
              <a:path w="163195" h="190500">
                <a:moveTo>
                  <a:pt x="91592" y="0"/>
                </a:moveTo>
                <a:lnTo>
                  <a:pt x="69813" y="2846"/>
                </a:lnTo>
                <a:lnTo>
                  <a:pt x="52247" y="10618"/>
                </a:lnTo>
                <a:lnTo>
                  <a:pt x="38396" y="22165"/>
                </a:lnTo>
                <a:lnTo>
                  <a:pt x="27762" y="36334"/>
                </a:lnTo>
                <a:lnTo>
                  <a:pt x="51007" y="36334"/>
                </a:lnTo>
                <a:lnTo>
                  <a:pt x="61398" y="29374"/>
                </a:lnTo>
                <a:lnTo>
                  <a:pt x="83680" y="25171"/>
                </a:lnTo>
                <a:lnTo>
                  <a:pt x="146914" y="25171"/>
                </a:lnTo>
                <a:lnTo>
                  <a:pt x="144233" y="20661"/>
                </a:lnTo>
                <a:lnTo>
                  <a:pt x="121787" y="5419"/>
                </a:lnTo>
                <a:lnTo>
                  <a:pt x="91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9165" y="5309285"/>
            <a:ext cx="233045" cy="252095"/>
          </a:xfrm>
          <a:custGeom>
            <a:avLst/>
            <a:gdLst/>
            <a:ahLst/>
            <a:cxnLst/>
            <a:rect l="l" t="t" r="r" b="b"/>
            <a:pathLst>
              <a:path w="233045" h="252095">
                <a:moveTo>
                  <a:pt x="98463" y="0"/>
                </a:moveTo>
                <a:lnTo>
                  <a:pt x="0" y="0"/>
                </a:lnTo>
                <a:lnTo>
                  <a:pt x="0" y="251980"/>
                </a:lnTo>
                <a:lnTo>
                  <a:pt x="98463" y="251980"/>
                </a:lnTo>
                <a:lnTo>
                  <a:pt x="152908" y="242266"/>
                </a:lnTo>
                <a:lnTo>
                  <a:pt x="195311" y="215579"/>
                </a:lnTo>
                <a:lnTo>
                  <a:pt x="204716" y="201917"/>
                </a:lnTo>
                <a:lnTo>
                  <a:pt x="55549" y="201917"/>
                </a:lnTo>
                <a:lnTo>
                  <a:pt x="55549" y="50025"/>
                </a:lnTo>
                <a:lnTo>
                  <a:pt x="204997" y="50025"/>
                </a:lnTo>
                <a:lnTo>
                  <a:pt x="195311" y="36041"/>
                </a:lnTo>
                <a:lnTo>
                  <a:pt x="152908" y="9601"/>
                </a:lnTo>
                <a:lnTo>
                  <a:pt x="98463" y="0"/>
                </a:lnTo>
                <a:close/>
              </a:path>
              <a:path w="233045" h="252095">
                <a:moveTo>
                  <a:pt x="204997" y="50025"/>
                </a:moveTo>
                <a:lnTo>
                  <a:pt x="98463" y="50025"/>
                </a:lnTo>
                <a:lnTo>
                  <a:pt x="129545" y="55623"/>
                </a:lnTo>
                <a:lnTo>
                  <a:pt x="153585" y="71286"/>
                </a:lnTo>
                <a:lnTo>
                  <a:pt x="169098" y="95314"/>
                </a:lnTo>
                <a:lnTo>
                  <a:pt x="174599" y="126009"/>
                </a:lnTo>
                <a:lnTo>
                  <a:pt x="174599" y="126669"/>
                </a:lnTo>
                <a:lnTo>
                  <a:pt x="169098" y="157281"/>
                </a:lnTo>
                <a:lnTo>
                  <a:pt x="153585" y="181052"/>
                </a:lnTo>
                <a:lnTo>
                  <a:pt x="129545" y="196444"/>
                </a:lnTo>
                <a:lnTo>
                  <a:pt x="98463" y="201917"/>
                </a:lnTo>
                <a:lnTo>
                  <a:pt x="204716" y="201917"/>
                </a:lnTo>
                <a:lnTo>
                  <a:pt x="222834" y="175599"/>
                </a:lnTo>
                <a:lnTo>
                  <a:pt x="232638" y="126009"/>
                </a:lnTo>
                <a:lnTo>
                  <a:pt x="232638" y="125260"/>
                </a:lnTo>
                <a:lnTo>
                  <a:pt x="222834" y="75775"/>
                </a:lnTo>
                <a:lnTo>
                  <a:pt x="204997" y="50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3330" y="5372277"/>
            <a:ext cx="164465" cy="193040"/>
          </a:xfrm>
          <a:custGeom>
            <a:avLst/>
            <a:gdLst/>
            <a:ahLst/>
            <a:cxnLst/>
            <a:rect l="l" t="t" r="r" b="b"/>
            <a:pathLst>
              <a:path w="164465" h="193039">
                <a:moveTo>
                  <a:pt x="79705" y="73456"/>
                </a:moveTo>
                <a:lnTo>
                  <a:pt x="47325" y="77337"/>
                </a:lnTo>
                <a:lnTo>
                  <a:pt x="22140" y="88874"/>
                </a:lnTo>
                <a:lnTo>
                  <a:pt x="5812" y="107907"/>
                </a:lnTo>
                <a:lnTo>
                  <a:pt x="0" y="134277"/>
                </a:lnTo>
                <a:lnTo>
                  <a:pt x="0" y="134950"/>
                </a:lnTo>
                <a:lnTo>
                  <a:pt x="5957" y="160137"/>
                </a:lnTo>
                <a:lnTo>
                  <a:pt x="21686" y="178279"/>
                </a:lnTo>
                <a:lnTo>
                  <a:pt x="43971" y="189253"/>
                </a:lnTo>
                <a:lnTo>
                  <a:pt x="69596" y="192938"/>
                </a:lnTo>
                <a:lnTo>
                  <a:pt x="92113" y="190317"/>
                </a:lnTo>
                <a:lnTo>
                  <a:pt x="110602" y="183313"/>
                </a:lnTo>
                <a:lnTo>
                  <a:pt x="125365" y="173216"/>
                </a:lnTo>
                <a:lnTo>
                  <a:pt x="127810" y="170649"/>
                </a:lnTo>
                <a:lnTo>
                  <a:pt x="75018" y="170649"/>
                </a:lnTo>
                <a:lnTo>
                  <a:pt x="57035" y="168141"/>
                </a:lnTo>
                <a:lnTo>
                  <a:pt x="42102" y="160872"/>
                </a:lnTo>
                <a:lnTo>
                  <a:pt x="31904" y="149224"/>
                </a:lnTo>
                <a:lnTo>
                  <a:pt x="28130" y="133578"/>
                </a:lnTo>
                <a:lnTo>
                  <a:pt x="28130" y="132829"/>
                </a:lnTo>
                <a:lnTo>
                  <a:pt x="31771" y="117574"/>
                </a:lnTo>
                <a:lnTo>
                  <a:pt x="42378" y="105744"/>
                </a:lnTo>
                <a:lnTo>
                  <a:pt x="59479" y="98094"/>
                </a:lnTo>
                <a:lnTo>
                  <a:pt x="82600" y="95376"/>
                </a:lnTo>
                <a:lnTo>
                  <a:pt x="164122" y="95376"/>
                </a:lnTo>
                <a:lnTo>
                  <a:pt x="164122" y="81318"/>
                </a:lnTo>
                <a:lnTo>
                  <a:pt x="136702" y="81318"/>
                </a:lnTo>
                <a:lnTo>
                  <a:pt x="124137" y="78134"/>
                </a:lnTo>
                <a:lnTo>
                  <a:pt x="110904" y="75649"/>
                </a:lnTo>
                <a:lnTo>
                  <a:pt x="96320" y="74033"/>
                </a:lnTo>
                <a:lnTo>
                  <a:pt x="79705" y="73456"/>
                </a:lnTo>
                <a:close/>
              </a:path>
              <a:path w="164465" h="193039">
                <a:moveTo>
                  <a:pt x="164122" y="161315"/>
                </a:moveTo>
                <a:lnTo>
                  <a:pt x="136702" y="161315"/>
                </a:lnTo>
                <a:lnTo>
                  <a:pt x="136702" y="188975"/>
                </a:lnTo>
                <a:lnTo>
                  <a:pt x="164122" y="188975"/>
                </a:lnTo>
                <a:lnTo>
                  <a:pt x="164122" y="161315"/>
                </a:lnTo>
                <a:close/>
              </a:path>
              <a:path w="164465" h="193039">
                <a:moveTo>
                  <a:pt x="164122" y="95376"/>
                </a:moveTo>
                <a:lnTo>
                  <a:pt x="82600" y="95376"/>
                </a:lnTo>
                <a:lnTo>
                  <a:pt x="98759" y="96054"/>
                </a:lnTo>
                <a:lnTo>
                  <a:pt x="113198" y="97840"/>
                </a:lnTo>
                <a:lnTo>
                  <a:pt x="125956" y="100370"/>
                </a:lnTo>
                <a:lnTo>
                  <a:pt x="137071" y="103276"/>
                </a:lnTo>
                <a:lnTo>
                  <a:pt x="137071" y="120599"/>
                </a:lnTo>
                <a:lnTo>
                  <a:pt x="132193" y="140887"/>
                </a:lnTo>
                <a:lnTo>
                  <a:pt x="118894" y="156706"/>
                </a:lnTo>
                <a:lnTo>
                  <a:pt x="99169" y="166985"/>
                </a:lnTo>
                <a:lnTo>
                  <a:pt x="75018" y="170649"/>
                </a:lnTo>
                <a:lnTo>
                  <a:pt x="127810" y="170649"/>
                </a:lnTo>
                <a:lnTo>
                  <a:pt x="136702" y="161315"/>
                </a:lnTo>
                <a:lnTo>
                  <a:pt x="164122" y="161315"/>
                </a:lnTo>
                <a:lnTo>
                  <a:pt x="164122" y="95376"/>
                </a:lnTo>
                <a:close/>
              </a:path>
              <a:path w="164465" h="193039">
                <a:moveTo>
                  <a:pt x="148414" y="25222"/>
                </a:moveTo>
                <a:lnTo>
                  <a:pt x="81521" y="25222"/>
                </a:lnTo>
                <a:lnTo>
                  <a:pt x="104893" y="28433"/>
                </a:lnTo>
                <a:lnTo>
                  <a:pt x="122223" y="37984"/>
                </a:lnTo>
                <a:lnTo>
                  <a:pt x="132997" y="53752"/>
                </a:lnTo>
                <a:lnTo>
                  <a:pt x="136638" y="75234"/>
                </a:lnTo>
                <a:lnTo>
                  <a:pt x="136702" y="81318"/>
                </a:lnTo>
                <a:lnTo>
                  <a:pt x="164122" y="81318"/>
                </a:lnTo>
                <a:lnTo>
                  <a:pt x="164034" y="74033"/>
                </a:lnTo>
                <a:lnTo>
                  <a:pt x="162903" y="58463"/>
                </a:lnTo>
                <a:lnTo>
                  <a:pt x="159250" y="43800"/>
                </a:lnTo>
                <a:lnTo>
                  <a:pt x="153165" y="31173"/>
                </a:lnTo>
                <a:lnTo>
                  <a:pt x="148414" y="25222"/>
                </a:lnTo>
                <a:close/>
              </a:path>
              <a:path w="164465" h="193039">
                <a:moveTo>
                  <a:pt x="84416" y="0"/>
                </a:moveTo>
                <a:lnTo>
                  <a:pt x="65127" y="1154"/>
                </a:lnTo>
                <a:lnTo>
                  <a:pt x="47918" y="4394"/>
                </a:lnTo>
                <a:lnTo>
                  <a:pt x="31997" y="9386"/>
                </a:lnTo>
                <a:lnTo>
                  <a:pt x="16573" y="15798"/>
                </a:lnTo>
                <a:lnTo>
                  <a:pt x="24853" y="38455"/>
                </a:lnTo>
                <a:lnTo>
                  <a:pt x="37939" y="33087"/>
                </a:lnTo>
                <a:lnTo>
                  <a:pt x="51449" y="28905"/>
                </a:lnTo>
                <a:lnTo>
                  <a:pt x="65828" y="26189"/>
                </a:lnTo>
                <a:lnTo>
                  <a:pt x="81521" y="25222"/>
                </a:lnTo>
                <a:lnTo>
                  <a:pt x="148414" y="25222"/>
                </a:lnTo>
                <a:lnTo>
                  <a:pt x="144652" y="20510"/>
                </a:lnTo>
                <a:lnTo>
                  <a:pt x="133299" y="11674"/>
                </a:lnTo>
                <a:lnTo>
                  <a:pt x="119387" y="5249"/>
                </a:lnTo>
                <a:lnTo>
                  <a:pt x="103049" y="1327"/>
                </a:lnTo>
                <a:lnTo>
                  <a:pt x="8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5469" y="5318975"/>
            <a:ext cx="113030" cy="245745"/>
          </a:xfrm>
          <a:custGeom>
            <a:avLst/>
            <a:gdLst/>
            <a:ahLst/>
            <a:cxnLst/>
            <a:rect l="l" t="t" r="r" b="b"/>
            <a:pathLst>
              <a:path w="113029" h="245745">
                <a:moveTo>
                  <a:pt x="53771" y="80695"/>
                </a:moveTo>
                <a:lnTo>
                  <a:pt x="25984" y="80695"/>
                </a:lnTo>
                <a:lnTo>
                  <a:pt x="25984" y="193014"/>
                </a:lnTo>
                <a:lnTo>
                  <a:pt x="29998" y="217148"/>
                </a:lnTo>
                <a:lnTo>
                  <a:pt x="41074" y="233430"/>
                </a:lnTo>
                <a:lnTo>
                  <a:pt x="57766" y="242633"/>
                </a:lnTo>
                <a:lnTo>
                  <a:pt x="78625" y="245529"/>
                </a:lnTo>
                <a:lnTo>
                  <a:pt x="88131" y="244998"/>
                </a:lnTo>
                <a:lnTo>
                  <a:pt x="96759" y="243455"/>
                </a:lnTo>
                <a:lnTo>
                  <a:pt x="104709" y="240974"/>
                </a:lnTo>
                <a:lnTo>
                  <a:pt x="112179" y="237629"/>
                </a:lnTo>
                <a:lnTo>
                  <a:pt x="112179" y="220306"/>
                </a:lnTo>
                <a:lnTo>
                  <a:pt x="85128" y="220306"/>
                </a:lnTo>
                <a:lnTo>
                  <a:pt x="72315" y="218666"/>
                </a:lnTo>
                <a:lnTo>
                  <a:pt x="62415" y="213355"/>
                </a:lnTo>
                <a:lnTo>
                  <a:pt x="56033" y="203788"/>
                </a:lnTo>
                <a:lnTo>
                  <a:pt x="53771" y="189382"/>
                </a:lnTo>
                <a:lnTo>
                  <a:pt x="53771" y="80695"/>
                </a:lnTo>
                <a:close/>
              </a:path>
              <a:path w="113029" h="245745">
                <a:moveTo>
                  <a:pt x="112179" y="213855"/>
                </a:moveTo>
                <a:lnTo>
                  <a:pt x="105166" y="216818"/>
                </a:lnTo>
                <a:lnTo>
                  <a:pt x="98520" y="218819"/>
                </a:lnTo>
                <a:lnTo>
                  <a:pt x="91940" y="219950"/>
                </a:lnTo>
                <a:lnTo>
                  <a:pt x="85128" y="220306"/>
                </a:lnTo>
                <a:lnTo>
                  <a:pt x="112179" y="220306"/>
                </a:lnTo>
                <a:lnTo>
                  <a:pt x="112179" y="213855"/>
                </a:lnTo>
                <a:close/>
              </a:path>
              <a:path w="113029" h="245745">
                <a:moveTo>
                  <a:pt x="112890" y="56146"/>
                </a:moveTo>
                <a:lnTo>
                  <a:pt x="0" y="56146"/>
                </a:lnTo>
                <a:lnTo>
                  <a:pt x="0" y="80695"/>
                </a:lnTo>
                <a:lnTo>
                  <a:pt x="112890" y="80695"/>
                </a:lnTo>
                <a:lnTo>
                  <a:pt x="112890" y="56146"/>
                </a:lnTo>
                <a:close/>
              </a:path>
              <a:path w="113029" h="245745">
                <a:moveTo>
                  <a:pt x="53771" y="0"/>
                </a:moveTo>
                <a:lnTo>
                  <a:pt x="25984" y="0"/>
                </a:lnTo>
                <a:lnTo>
                  <a:pt x="25984" y="56146"/>
                </a:lnTo>
                <a:lnTo>
                  <a:pt x="53771" y="56146"/>
                </a:lnTo>
                <a:lnTo>
                  <a:pt x="5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6070" y="5372277"/>
            <a:ext cx="164465" cy="193040"/>
          </a:xfrm>
          <a:custGeom>
            <a:avLst/>
            <a:gdLst/>
            <a:ahLst/>
            <a:cxnLst/>
            <a:rect l="l" t="t" r="r" b="b"/>
            <a:pathLst>
              <a:path w="164465" h="193039">
                <a:moveTo>
                  <a:pt x="79705" y="73456"/>
                </a:moveTo>
                <a:lnTo>
                  <a:pt x="47325" y="77337"/>
                </a:lnTo>
                <a:lnTo>
                  <a:pt x="22140" y="88874"/>
                </a:lnTo>
                <a:lnTo>
                  <a:pt x="5812" y="107907"/>
                </a:lnTo>
                <a:lnTo>
                  <a:pt x="0" y="134277"/>
                </a:lnTo>
                <a:lnTo>
                  <a:pt x="0" y="134950"/>
                </a:lnTo>
                <a:lnTo>
                  <a:pt x="5958" y="160137"/>
                </a:lnTo>
                <a:lnTo>
                  <a:pt x="21691" y="178279"/>
                </a:lnTo>
                <a:lnTo>
                  <a:pt x="43987" y="189253"/>
                </a:lnTo>
                <a:lnTo>
                  <a:pt x="69634" y="192938"/>
                </a:lnTo>
                <a:lnTo>
                  <a:pt x="92134" y="190317"/>
                </a:lnTo>
                <a:lnTo>
                  <a:pt x="110612" y="183313"/>
                </a:lnTo>
                <a:lnTo>
                  <a:pt x="125367" y="173216"/>
                </a:lnTo>
                <a:lnTo>
                  <a:pt x="127812" y="170649"/>
                </a:lnTo>
                <a:lnTo>
                  <a:pt x="75018" y="170649"/>
                </a:lnTo>
                <a:lnTo>
                  <a:pt x="57051" y="168141"/>
                </a:lnTo>
                <a:lnTo>
                  <a:pt x="42116" y="160872"/>
                </a:lnTo>
                <a:lnTo>
                  <a:pt x="31909" y="149224"/>
                </a:lnTo>
                <a:lnTo>
                  <a:pt x="28130" y="133578"/>
                </a:lnTo>
                <a:lnTo>
                  <a:pt x="28130" y="132829"/>
                </a:lnTo>
                <a:lnTo>
                  <a:pt x="31776" y="117574"/>
                </a:lnTo>
                <a:lnTo>
                  <a:pt x="42392" y="105744"/>
                </a:lnTo>
                <a:lnTo>
                  <a:pt x="59495" y="98094"/>
                </a:lnTo>
                <a:lnTo>
                  <a:pt x="82600" y="95376"/>
                </a:lnTo>
                <a:lnTo>
                  <a:pt x="164122" y="95376"/>
                </a:lnTo>
                <a:lnTo>
                  <a:pt x="164122" y="81318"/>
                </a:lnTo>
                <a:lnTo>
                  <a:pt x="136702" y="81318"/>
                </a:lnTo>
                <a:lnTo>
                  <a:pt x="124153" y="78134"/>
                </a:lnTo>
                <a:lnTo>
                  <a:pt x="110918" y="75649"/>
                </a:lnTo>
                <a:lnTo>
                  <a:pt x="96326" y="74033"/>
                </a:lnTo>
                <a:lnTo>
                  <a:pt x="79705" y="73456"/>
                </a:lnTo>
                <a:close/>
              </a:path>
              <a:path w="164465" h="193039">
                <a:moveTo>
                  <a:pt x="164122" y="161315"/>
                </a:moveTo>
                <a:lnTo>
                  <a:pt x="136702" y="161315"/>
                </a:lnTo>
                <a:lnTo>
                  <a:pt x="136702" y="188975"/>
                </a:lnTo>
                <a:lnTo>
                  <a:pt x="164122" y="188975"/>
                </a:lnTo>
                <a:lnTo>
                  <a:pt x="164122" y="161315"/>
                </a:lnTo>
                <a:close/>
              </a:path>
              <a:path w="164465" h="193039">
                <a:moveTo>
                  <a:pt x="164122" y="95376"/>
                </a:moveTo>
                <a:lnTo>
                  <a:pt x="82600" y="95376"/>
                </a:lnTo>
                <a:lnTo>
                  <a:pt x="98780" y="96054"/>
                </a:lnTo>
                <a:lnTo>
                  <a:pt x="113226" y="97840"/>
                </a:lnTo>
                <a:lnTo>
                  <a:pt x="125977" y="100370"/>
                </a:lnTo>
                <a:lnTo>
                  <a:pt x="137071" y="103276"/>
                </a:lnTo>
                <a:lnTo>
                  <a:pt x="137071" y="120599"/>
                </a:lnTo>
                <a:lnTo>
                  <a:pt x="132199" y="140887"/>
                </a:lnTo>
                <a:lnTo>
                  <a:pt x="118908" y="156706"/>
                </a:lnTo>
                <a:lnTo>
                  <a:pt x="99186" y="166985"/>
                </a:lnTo>
                <a:lnTo>
                  <a:pt x="75018" y="170649"/>
                </a:lnTo>
                <a:lnTo>
                  <a:pt x="127812" y="170649"/>
                </a:lnTo>
                <a:lnTo>
                  <a:pt x="136702" y="161315"/>
                </a:lnTo>
                <a:lnTo>
                  <a:pt x="164122" y="161315"/>
                </a:lnTo>
                <a:lnTo>
                  <a:pt x="164122" y="95376"/>
                </a:lnTo>
                <a:close/>
              </a:path>
              <a:path w="164465" h="193039">
                <a:moveTo>
                  <a:pt x="148414" y="25222"/>
                </a:moveTo>
                <a:lnTo>
                  <a:pt x="81521" y="25222"/>
                </a:lnTo>
                <a:lnTo>
                  <a:pt x="104898" y="28433"/>
                </a:lnTo>
                <a:lnTo>
                  <a:pt x="122227" y="37984"/>
                </a:lnTo>
                <a:lnTo>
                  <a:pt x="132999" y="53752"/>
                </a:lnTo>
                <a:lnTo>
                  <a:pt x="136638" y="75234"/>
                </a:lnTo>
                <a:lnTo>
                  <a:pt x="136702" y="81318"/>
                </a:lnTo>
                <a:lnTo>
                  <a:pt x="164122" y="81318"/>
                </a:lnTo>
                <a:lnTo>
                  <a:pt x="164034" y="74033"/>
                </a:lnTo>
                <a:lnTo>
                  <a:pt x="162903" y="58463"/>
                </a:lnTo>
                <a:lnTo>
                  <a:pt x="159250" y="43800"/>
                </a:lnTo>
                <a:lnTo>
                  <a:pt x="153165" y="31173"/>
                </a:lnTo>
                <a:lnTo>
                  <a:pt x="148414" y="25222"/>
                </a:lnTo>
                <a:close/>
              </a:path>
              <a:path w="164465" h="193039">
                <a:moveTo>
                  <a:pt x="84429" y="0"/>
                </a:moveTo>
                <a:lnTo>
                  <a:pt x="65149" y="1154"/>
                </a:lnTo>
                <a:lnTo>
                  <a:pt x="47939" y="4394"/>
                </a:lnTo>
                <a:lnTo>
                  <a:pt x="32019" y="9386"/>
                </a:lnTo>
                <a:lnTo>
                  <a:pt x="16611" y="15798"/>
                </a:lnTo>
                <a:lnTo>
                  <a:pt x="24891" y="38455"/>
                </a:lnTo>
                <a:lnTo>
                  <a:pt x="37955" y="33087"/>
                </a:lnTo>
                <a:lnTo>
                  <a:pt x="51454" y="28905"/>
                </a:lnTo>
                <a:lnTo>
                  <a:pt x="65829" y="26189"/>
                </a:lnTo>
                <a:lnTo>
                  <a:pt x="81521" y="25222"/>
                </a:lnTo>
                <a:lnTo>
                  <a:pt x="148414" y="25222"/>
                </a:lnTo>
                <a:lnTo>
                  <a:pt x="144652" y="20510"/>
                </a:lnTo>
                <a:lnTo>
                  <a:pt x="133316" y="11674"/>
                </a:lnTo>
                <a:lnTo>
                  <a:pt x="119403" y="5249"/>
                </a:lnTo>
                <a:lnTo>
                  <a:pt x="103060" y="1327"/>
                </a:lnTo>
                <a:lnTo>
                  <a:pt x="84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5641" y="55423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147" y="0"/>
                </a:lnTo>
              </a:path>
            </a:pathLst>
          </a:custGeom>
          <a:ln w="37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4721" y="5303837"/>
            <a:ext cx="65405" cy="316230"/>
          </a:xfrm>
          <a:custGeom>
            <a:avLst/>
            <a:gdLst/>
            <a:ahLst/>
            <a:cxnLst/>
            <a:rect l="l" t="t" r="r" b="b"/>
            <a:pathLst>
              <a:path w="65404" h="316229">
                <a:moveTo>
                  <a:pt x="64947" y="0"/>
                </a:moveTo>
                <a:lnTo>
                  <a:pt x="33223" y="0"/>
                </a:lnTo>
                <a:lnTo>
                  <a:pt x="33223" y="30632"/>
                </a:lnTo>
                <a:lnTo>
                  <a:pt x="64947" y="30632"/>
                </a:lnTo>
                <a:lnTo>
                  <a:pt x="64947" y="0"/>
                </a:lnTo>
                <a:close/>
              </a:path>
              <a:path w="65404" h="316229">
                <a:moveTo>
                  <a:pt x="0" y="291579"/>
                </a:moveTo>
                <a:lnTo>
                  <a:pt x="0" y="314274"/>
                </a:lnTo>
                <a:lnTo>
                  <a:pt x="6134" y="315722"/>
                </a:lnTo>
                <a:lnTo>
                  <a:pt x="10845" y="316090"/>
                </a:lnTo>
                <a:lnTo>
                  <a:pt x="17310" y="316090"/>
                </a:lnTo>
                <a:lnTo>
                  <a:pt x="36295" y="313220"/>
                </a:lnTo>
                <a:lnTo>
                  <a:pt x="50599" y="304447"/>
                </a:lnTo>
                <a:lnTo>
                  <a:pt x="57705" y="292696"/>
                </a:lnTo>
                <a:lnTo>
                  <a:pt x="9779" y="292696"/>
                </a:lnTo>
                <a:lnTo>
                  <a:pt x="4343" y="292392"/>
                </a:lnTo>
                <a:lnTo>
                  <a:pt x="0" y="291579"/>
                </a:lnTo>
                <a:close/>
              </a:path>
              <a:path w="65404" h="316229">
                <a:moveTo>
                  <a:pt x="62763" y="71272"/>
                </a:moveTo>
                <a:lnTo>
                  <a:pt x="35001" y="71272"/>
                </a:lnTo>
                <a:lnTo>
                  <a:pt x="34950" y="268211"/>
                </a:lnTo>
                <a:lnTo>
                  <a:pt x="33450" y="279034"/>
                </a:lnTo>
                <a:lnTo>
                  <a:pt x="29092" y="286765"/>
                </a:lnTo>
                <a:lnTo>
                  <a:pt x="22367" y="291249"/>
                </a:lnTo>
                <a:lnTo>
                  <a:pt x="13716" y="292696"/>
                </a:lnTo>
                <a:lnTo>
                  <a:pt x="57705" y="292696"/>
                </a:lnTo>
                <a:lnTo>
                  <a:pt x="59622" y="289526"/>
                </a:lnTo>
                <a:lnTo>
                  <a:pt x="62763" y="268211"/>
                </a:lnTo>
                <a:lnTo>
                  <a:pt x="62763" y="7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32025" y="5371185"/>
            <a:ext cx="188595" cy="248285"/>
          </a:xfrm>
          <a:custGeom>
            <a:avLst/>
            <a:gdLst/>
            <a:ahLst/>
            <a:cxnLst/>
            <a:rect l="l" t="t" r="r" b="b"/>
            <a:pathLst>
              <a:path w="188595" h="248285">
                <a:moveTo>
                  <a:pt x="27749" y="3937"/>
                </a:moveTo>
                <a:lnTo>
                  <a:pt x="0" y="3937"/>
                </a:lnTo>
                <a:lnTo>
                  <a:pt x="0" y="247713"/>
                </a:lnTo>
                <a:lnTo>
                  <a:pt x="27749" y="247713"/>
                </a:lnTo>
                <a:lnTo>
                  <a:pt x="27749" y="154419"/>
                </a:lnTo>
                <a:lnTo>
                  <a:pt x="54835" y="154419"/>
                </a:lnTo>
                <a:lnTo>
                  <a:pt x="47426" y="149391"/>
                </a:lnTo>
                <a:lnTo>
                  <a:pt x="32344" y="126657"/>
                </a:lnTo>
                <a:lnTo>
                  <a:pt x="26740" y="97561"/>
                </a:lnTo>
                <a:lnTo>
                  <a:pt x="26670" y="96494"/>
                </a:lnTo>
                <a:lnTo>
                  <a:pt x="32344" y="67355"/>
                </a:lnTo>
                <a:lnTo>
                  <a:pt x="47426" y="44718"/>
                </a:lnTo>
                <a:lnTo>
                  <a:pt x="52381" y="41351"/>
                </a:lnTo>
                <a:lnTo>
                  <a:pt x="27749" y="41351"/>
                </a:lnTo>
                <a:lnTo>
                  <a:pt x="27749" y="3937"/>
                </a:lnTo>
                <a:close/>
              </a:path>
              <a:path w="188595" h="248285">
                <a:moveTo>
                  <a:pt x="54835" y="154419"/>
                </a:moveTo>
                <a:lnTo>
                  <a:pt x="27749" y="154419"/>
                </a:lnTo>
                <a:lnTo>
                  <a:pt x="40136" y="169420"/>
                </a:lnTo>
                <a:lnTo>
                  <a:pt x="55894" y="182067"/>
                </a:lnTo>
                <a:lnTo>
                  <a:pt x="75435" y="190798"/>
                </a:lnTo>
                <a:lnTo>
                  <a:pt x="99174" y="194056"/>
                </a:lnTo>
                <a:lnTo>
                  <a:pt x="132127" y="187479"/>
                </a:lnTo>
                <a:lnTo>
                  <a:pt x="159491" y="169214"/>
                </a:lnTo>
                <a:lnTo>
                  <a:pt x="94157" y="169214"/>
                </a:lnTo>
                <a:lnTo>
                  <a:pt x="69002" y="164031"/>
                </a:lnTo>
                <a:lnTo>
                  <a:pt x="54835" y="154419"/>
                </a:lnTo>
                <a:close/>
              </a:path>
              <a:path w="188595" h="248285">
                <a:moveTo>
                  <a:pt x="159823" y="24841"/>
                </a:moveTo>
                <a:lnTo>
                  <a:pt x="94157" y="24841"/>
                </a:lnTo>
                <a:lnTo>
                  <a:pt x="119316" y="29920"/>
                </a:lnTo>
                <a:lnTo>
                  <a:pt x="140217" y="44383"/>
                </a:lnTo>
                <a:lnTo>
                  <a:pt x="154493" y="67071"/>
                </a:lnTo>
                <a:lnTo>
                  <a:pt x="159720" y="96494"/>
                </a:lnTo>
                <a:lnTo>
                  <a:pt x="159778" y="97561"/>
                </a:lnTo>
                <a:lnTo>
                  <a:pt x="154593" y="127734"/>
                </a:lnTo>
                <a:lnTo>
                  <a:pt x="140484" y="150256"/>
                </a:lnTo>
                <a:lnTo>
                  <a:pt x="119616" y="164344"/>
                </a:lnTo>
                <a:lnTo>
                  <a:pt x="94157" y="169214"/>
                </a:lnTo>
                <a:lnTo>
                  <a:pt x="159491" y="169214"/>
                </a:lnTo>
                <a:lnTo>
                  <a:pt x="160642" y="168446"/>
                </a:lnTo>
                <a:lnTo>
                  <a:pt x="180698" y="138002"/>
                </a:lnTo>
                <a:lnTo>
                  <a:pt x="188209" y="97561"/>
                </a:lnTo>
                <a:lnTo>
                  <a:pt x="188277" y="96494"/>
                </a:lnTo>
                <a:lnTo>
                  <a:pt x="180645" y="55587"/>
                </a:lnTo>
                <a:lnTo>
                  <a:pt x="160499" y="25287"/>
                </a:lnTo>
                <a:lnTo>
                  <a:pt x="159823" y="24841"/>
                </a:lnTo>
                <a:close/>
              </a:path>
              <a:path w="188595" h="248285">
                <a:moveTo>
                  <a:pt x="99174" y="0"/>
                </a:moveTo>
                <a:lnTo>
                  <a:pt x="75691" y="3326"/>
                </a:lnTo>
                <a:lnTo>
                  <a:pt x="56299" y="12317"/>
                </a:lnTo>
                <a:lnTo>
                  <a:pt x="40488" y="25487"/>
                </a:lnTo>
                <a:lnTo>
                  <a:pt x="27749" y="41351"/>
                </a:lnTo>
                <a:lnTo>
                  <a:pt x="52381" y="41351"/>
                </a:lnTo>
                <a:lnTo>
                  <a:pt x="69002" y="30055"/>
                </a:lnTo>
                <a:lnTo>
                  <a:pt x="94157" y="24841"/>
                </a:lnTo>
                <a:lnTo>
                  <a:pt x="159823" y="24841"/>
                </a:lnTo>
                <a:lnTo>
                  <a:pt x="131966" y="6467"/>
                </a:lnTo>
                <a:lnTo>
                  <a:pt x="99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84247" y="5398417"/>
            <a:ext cx="212090" cy="203200"/>
          </a:xfrm>
          <a:custGeom>
            <a:avLst/>
            <a:gdLst/>
            <a:ahLst/>
            <a:cxnLst/>
            <a:rect l="l" t="t" r="r" b="b"/>
            <a:pathLst>
              <a:path w="212089" h="203200">
                <a:moveTo>
                  <a:pt x="128312" y="0"/>
                </a:moveTo>
                <a:lnTo>
                  <a:pt x="87705" y="796"/>
                </a:lnTo>
                <a:lnTo>
                  <a:pt x="48722" y="15090"/>
                </a:lnTo>
                <a:lnTo>
                  <a:pt x="16252" y="42719"/>
                </a:lnTo>
                <a:lnTo>
                  <a:pt x="0" y="78676"/>
                </a:lnTo>
                <a:lnTo>
                  <a:pt x="829" y="116813"/>
                </a:lnTo>
                <a:lnTo>
                  <a:pt x="18882" y="153399"/>
                </a:lnTo>
                <a:lnTo>
                  <a:pt x="54301" y="184705"/>
                </a:lnTo>
                <a:lnTo>
                  <a:pt x="90900" y="202680"/>
                </a:lnTo>
                <a:lnTo>
                  <a:pt x="129637" y="203052"/>
                </a:lnTo>
                <a:lnTo>
                  <a:pt x="166422" y="187500"/>
                </a:lnTo>
                <a:lnTo>
                  <a:pt x="197163" y="157705"/>
                </a:lnTo>
                <a:lnTo>
                  <a:pt x="211819" y="118117"/>
                </a:lnTo>
                <a:lnTo>
                  <a:pt x="209598" y="78444"/>
                </a:lnTo>
                <a:lnTo>
                  <a:pt x="193282" y="42190"/>
                </a:lnTo>
                <a:lnTo>
                  <a:pt x="165655" y="12861"/>
                </a:lnTo>
                <a:lnTo>
                  <a:pt x="128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82398" y="4402161"/>
            <a:ext cx="281305" cy="288925"/>
          </a:xfrm>
          <a:custGeom>
            <a:avLst/>
            <a:gdLst/>
            <a:ahLst/>
            <a:cxnLst/>
            <a:rect l="l" t="t" r="r" b="b"/>
            <a:pathLst>
              <a:path w="281304" h="288925">
                <a:moveTo>
                  <a:pt x="136491" y="0"/>
                </a:moveTo>
                <a:lnTo>
                  <a:pt x="94330" y="7443"/>
                </a:lnTo>
                <a:lnTo>
                  <a:pt x="56289" y="24613"/>
                </a:lnTo>
                <a:lnTo>
                  <a:pt x="23576" y="62555"/>
                </a:lnTo>
                <a:lnTo>
                  <a:pt x="5140" y="104568"/>
                </a:lnTo>
                <a:lnTo>
                  <a:pt x="0" y="148800"/>
                </a:lnTo>
                <a:lnTo>
                  <a:pt x="7170" y="193395"/>
                </a:lnTo>
                <a:lnTo>
                  <a:pt x="25669" y="236500"/>
                </a:lnTo>
                <a:lnTo>
                  <a:pt x="62891" y="265605"/>
                </a:lnTo>
                <a:lnTo>
                  <a:pt x="105053" y="283518"/>
                </a:lnTo>
                <a:lnTo>
                  <a:pt x="148962" y="288728"/>
                </a:lnTo>
                <a:lnTo>
                  <a:pt x="191425" y="279726"/>
                </a:lnTo>
                <a:lnTo>
                  <a:pt x="229250" y="255004"/>
                </a:lnTo>
                <a:lnTo>
                  <a:pt x="259846" y="220362"/>
                </a:lnTo>
                <a:lnTo>
                  <a:pt x="276795" y="180344"/>
                </a:lnTo>
                <a:lnTo>
                  <a:pt x="281067" y="138160"/>
                </a:lnTo>
                <a:lnTo>
                  <a:pt x="273629" y="97020"/>
                </a:lnTo>
                <a:lnTo>
                  <a:pt x="255450" y="60135"/>
                </a:lnTo>
                <a:lnTo>
                  <a:pt x="220274" y="23934"/>
                </a:lnTo>
                <a:lnTo>
                  <a:pt x="179547" y="4693"/>
                </a:lnTo>
                <a:lnTo>
                  <a:pt x="136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4618" y="5516270"/>
            <a:ext cx="313055" cy="315595"/>
          </a:xfrm>
          <a:custGeom>
            <a:avLst/>
            <a:gdLst/>
            <a:ahLst/>
            <a:cxnLst/>
            <a:rect l="l" t="t" r="r" b="b"/>
            <a:pathLst>
              <a:path w="313054" h="315595">
                <a:moveTo>
                  <a:pt x="174130" y="310258"/>
                </a:moveTo>
                <a:lnTo>
                  <a:pt x="170670" y="311086"/>
                </a:lnTo>
                <a:lnTo>
                  <a:pt x="175648" y="315569"/>
                </a:lnTo>
                <a:lnTo>
                  <a:pt x="174130" y="310258"/>
                </a:lnTo>
                <a:close/>
              </a:path>
              <a:path w="313054" h="315595">
                <a:moveTo>
                  <a:pt x="134183" y="0"/>
                </a:moveTo>
                <a:lnTo>
                  <a:pt x="92787" y="13267"/>
                </a:lnTo>
                <a:lnTo>
                  <a:pt x="54179" y="37042"/>
                </a:lnTo>
                <a:lnTo>
                  <a:pt x="24344" y="69405"/>
                </a:lnTo>
                <a:lnTo>
                  <a:pt x="9266" y="108432"/>
                </a:lnTo>
                <a:lnTo>
                  <a:pt x="0" y="169130"/>
                </a:lnTo>
                <a:lnTo>
                  <a:pt x="3481" y="199527"/>
                </a:lnTo>
                <a:lnTo>
                  <a:pt x="32466" y="258511"/>
                </a:lnTo>
                <a:lnTo>
                  <a:pt x="77819" y="300352"/>
                </a:lnTo>
                <a:lnTo>
                  <a:pt x="106052" y="313016"/>
                </a:lnTo>
                <a:lnTo>
                  <a:pt x="128288" y="308506"/>
                </a:lnTo>
                <a:lnTo>
                  <a:pt x="144754" y="307536"/>
                </a:lnTo>
                <a:lnTo>
                  <a:pt x="165754" y="307536"/>
                </a:lnTo>
                <a:lnTo>
                  <a:pt x="174988" y="307124"/>
                </a:lnTo>
                <a:lnTo>
                  <a:pt x="187219" y="307124"/>
                </a:lnTo>
                <a:lnTo>
                  <a:pt x="217840" y="299792"/>
                </a:lnTo>
                <a:lnTo>
                  <a:pt x="255054" y="276644"/>
                </a:lnTo>
                <a:lnTo>
                  <a:pt x="284883" y="242885"/>
                </a:lnTo>
                <a:lnTo>
                  <a:pt x="293179" y="228582"/>
                </a:lnTo>
                <a:lnTo>
                  <a:pt x="148028" y="228582"/>
                </a:lnTo>
                <a:lnTo>
                  <a:pt x="139373" y="228199"/>
                </a:lnTo>
                <a:lnTo>
                  <a:pt x="132291" y="226720"/>
                </a:lnTo>
                <a:lnTo>
                  <a:pt x="117560" y="224390"/>
                </a:lnTo>
                <a:lnTo>
                  <a:pt x="104311" y="218162"/>
                </a:lnTo>
                <a:lnTo>
                  <a:pt x="92984" y="208916"/>
                </a:lnTo>
                <a:lnTo>
                  <a:pt x="84018" y="197535"/>
                </a:lnTo>
                <a:lnTo>
                  <a:pt x="81835" y="180014"/>
                </a:lnTo>
                <a:lnTo>
                  <a:pt x="79595" y="164153"/>
                </a:lnTo>
                <a:lnTo>
                  <a:pt x="91438" y="114091"/>
                </a:lnTo>
                <a:lnTo>
                  <a:pt x="124798" y="86944"/>
                </a:lnTo>
                <a:lnTo>
                  <a:pt x="160689" y="79362"/>
                </a:lnTo>
                <a:lnTo>
                  <a:pt x="289882" y="79362"/>
                </a:lnTo>
                <a:lnTo>
                  <a:pt x="275192" y="56128"/>
                </a:lnTo>
                <a:lnTo>
                  <a:pt x="240014" y="27381"/>
                </a:lnTo>
                <a:lnTo>
                  <a:pt x="197873" y="12496"/>
                </a:lnTo>
                <a:lnTo>
                  <a:pt x="178353" y="8211"/>
                </a:lnTo>
                <a:lnTo>
                  <a:pt x="163533" y="5257"/>
                </a:lnTo>
                <a:lnTo>
                  <a:pt x="134183" y="0"/>
                </a:lnTo>
                <a:close/>
              </a:path>
              <a:path w="313054" h="315595">
                <a:moveTo>
                  <a:pt x="187219" y="307124"/>
                </a:moveTo>
                <a:lnTo>
                  <a:pt x="174988" y="307124"/>
                </a:lnTo>
                <a:lnTo>
                  <a:pt x="173604" y="308419"/>
                </a:lnTo>
                <a:lnTo>
                  <a:pt x="174130" y="310258"/>
                </a:lnTo>
                <a:lnTo>
                  <a:pt x="187219" y="307124"/>
                </a:lnTo>
                <a:close/>
              </a:path>
              <a:path w="313054" h="315595">
                <a:moveTo>
                  <a:pt x="165754" y="307536"/>
                </a:moveTo>
                <a:lnTo>
                  <a:pt x="144754" y="307536"/>
                </a:lnTo>
                <a:lnTo>
                  <a:pt x="159104" y="307834"/>
                </a:lnTo>
                <a:lnTo>
                  <a:pt x="165754" y="307536"/>
                </a:lnTo>
                <a:close/>
              </a:path>
              <a:path w="313054" h="315595">
                <a:moveTo>
                  <a:pt x="289882" y="79362"/>
                </a:moveTo>
                <a:lnTo>
                  <a:pt x="160689" y="79362"/>
                </a:lnTo>
                <a:lnTo>
                  <a:pt x="167321" y="80720"/>
                </a:lnTo>
                <a:lnTo>
                  <a:pt x="175763" y="84772"/>
                </a:lnTo>
                <a:lnTo>
                  <a:pt x="200280" y="97814"/>
                </a:lnTo>
                <a:lnTo>
                  <a:pt x="219227" y="119416"/>
                </a:lnTo>
                <a:lnTo>
                  <a:pt x="229103" y="146149"/>
                </a:lnTo>
                <a:lnTo>
                  <a:pt x="226410" y="174586"/>
                </a:lnTo>
                <a:lnTo>
                  <a:pt x="204327" y="213279"/>
                </a:lnTo>
                <a:lnTo>
                  <a:pt x="164688" y="228130"/>
                </a:lnTo>
                <a:lnTo>
                  <a:pt x="148028" y="228582"/>
                </a:lnTo>
                <a:lnTo>
                  <a:pt x="293179" y="228582"/>
                </a:lnTo>
                <a:lnTo>
                  <a:pt x="309900" y="199758"/>
                </a:lnTo>
                <a:lnTo>
                  <a:pt x="313041" y="144895"/>
                </a:lnTo>
                <a:lnTo>
                  <a:pt x="300503" y="96159"/>
                </a:lnTo>
                <a:lnTo>
                  <a:pt x="289882" y="79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0301" y="4010121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69946" y="0"/>
                </a:moveTo>
                <a:lnTo>
                  <a:pt x="44151" y="5351"/>
                </a:lnTo>
                <a:lnTo>
                  <a:pt x="20785" y="19479"/>
                </a:lnTo>
                <a:lnTo>
                  <a:pt x="5909" y="38841"/>
                </a:lnTo>
                <a:lnTo>
                  <a:pt x="0" y="60936"/>
                </a:lnTo>
                <a:lnTo>
                  <a:pt x="3537" y="83265"/>
                </a:lnTo>
                <a:lnTo>
                  <a:pt x="19602" y="104878"/>
                </a:lnTo>
                <a:lnTo>
                  <a:pt x="40226" y="119659"/>
                </a:lnTo>
                <a:lnTo>
                  <a:pt x="64000" y="126012"/>
                </a:lnTo>
                <a:lnTo>
                  <a:pt x="89516" y="122343"/>
                </a:lnTo>
                <a:lnTo>
                  <a:pt x="110631" y="109304"/>
                </a:lnTo>
                <a:lnTo>
                  <a:pt x="124344" y="90536"/>
                </a:lnTo>
                <a:lnTo>
                  <a:pt x="129273" y="68129"/>
                </a:lnTo>
                <a:lnTo>
                  <a:pt x="124034" y="44175"/>
                </a:lnTo>
                <a:lnTo>
                  <a:pt x="112828" y="19715"/>
                </a:lnTo>
                <a:lnTo>
                  <a:pt x="93818" y="4889"/>
                </a:lnTo>
                <a:lnTo>
                  <a:pt x="6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8350" y="3924604"/>
            <a:ext cx="301625" cy="294640"/>
          </a:xfrm>
          <a:custGeom>
            <a:avLst/>
            <a:gdLst/>
            <a:ahLst/>
            <a:cxnLst/>
            <a:rect l="l" t="t" r="r" b="b"/>
            <a:pathLst>
              <a:path w="301625" h="294639">
                <a:moveTo>
                  <a:pt x="89691" y="3708"/>
                </a:moveTo>
                <a:lnTo>
                  <a:pt x="51522" y="31338"/>
                </a:lnTo>
                <a:lnTo>
                  <a:pt x="21993" y="69231"/>
                </a:lnTo>
                <a:lnTo>
                  <a:pt x="3889" y="113583"/>
                </a:lnTo>
                <a:lnTo>
                  <a:pt x="0" y="160587"/>
                </a:lnTo>
                <a:lnTo>
                  <a:pt x="13110" y="206438"/>
                </a:lnTo>
                <a:lnTo>
                  <a:pt x="34825" y="250017"/>
                </a:lnTo>
                <a:lnTo>
                  <a:pt x="67779" y="279754"/>
                </a:lnTo>
                <a:lnTo>
                  <a:pt x="110088" y="294333"/>
                </a:lnTo>
                <a:lnTo>
                  <a:pt x="159871" y="292442"/>
                </a:lnTo>
                <a:lnTo>
                  <a:pt x="169770" y="291052"/>
                </a:lnTo>
                <a:lnTo>
                  <a:pt x="180747" y="290250"/>
                </a:lnTo>
                <a:lnTo>
                  <a:pt x="193243" y="288837"/>
                </a:lnTo>
                <a:lnTo>
                  <a:pt x="207700" y="285610"/>
                </a:lnTo>
                <a:lnTo>
                  <a:pt x="244526" y="266585"/>
                </a:lnTo>
                <a:lnTo>
                  <a:pt x="152442" y="266585"/>
                </a:lnTo>
                <a:lnTo>
                  <a:pt x="119460" y="263968"/>
                </a:lnTo>
                <a:lnTo>
                  <a:pt x="85500" y="249705"/>
                </a:lnTo>
                <a:lnTo>
                  <a:pt x="55740" y="224210"/>
                </a:lnTo>
                <a:lnTo>
                  <a:pt x="35361" y="187896"/>
                </a:lnTo>
                <a:lnTo>
                  <a:pt x="31310" y="145429"/>
                </a:lnTo>
                <a:lnTo>
                  <a:pt x="42815" y="104374"/>
                </a:lnTo>
                <a:lnTo>
                  <a:pt x="69676" y="68778"/>
                </a:lnTo>
                <a:lnTo>
                  <a:pt x="111688" y="42684"/>
                </a:lnTo>
                <a:lnTo>
                  <a:pt x="117999" y="40754"/>
                </a:lnTo>
                <a:lnTo>
                  <a:pt x="120565" y="33375"/>
                </a:lnTo>
                <a:lnTo>
                  <a:pt x="131754" y="27254"/>
                </a:lnTo>
                <a:lnTo>
                  <a:pt x="234668" y="27254"/>
                </a:lnTo>
                <a:lnTo>
                  <a:pt x="204216" y="11286"/>
                </a:lnTo>
                <a:lnTo>
                  <a:pt x="175298" y="4355"/>
                </a:lnTo>
                <a:lnTo>
                  <a:pt x="99993" y="4355"/>
                </a:lnTo>
                <a:lnTo>
                  <a:pt x="89691" y="3708"/>
                </a:lnTo>
                <a:close/>
              </a:path>
              <a:path w="301625" h="294639">
                <a:moveTo>
                  <a:pt x="180915" y="260074"/>
                </a:moveTo>
                <a:lnTo>
                  <a:pt x="171481" y="262448"/>
                </a:lnTo>
                <a:lnTo>
                  <a:pt x="161677" y="265732"/>
                </a:lnTo>
                <a:lnTo>
                  <a:pt x="152442" y="266585"/>
                </a:lnTo>
                <a:lnTo>
                  <a:pt x="244526" y="266585"/>
                </a:lnTo>
                <a:lnTo>
                  <a:pt x="244929" y="266377"/>
                </a:lnTo>
                <a:lnTo>
                  <a:pt x="248862" y="261950"/>
                </a:lnTo>
                <a:lnTo>
                  <a:pt x="189043" y="261950"/>
                </a:lnTo>
                <a:lnTo>
                  <a:pt x="180915" y="260074"/>
                </a:lnTo>
                <a:close/>
              </a:path>
              <a:path w="301625" h="294639">
                <a:moveTo>
                  <a:pt x="234668" y="27254"/>
                </a:moveTo>
                <a:lnTo>
                  <a:pt x="131754" y="27254"/>
                </a:lnTo>
                <a:lnTo>
                  <a:pt x="170570" y="29479"/>
                </a:lnTo>
                <a:lnTo>
                  <a:pt x="206604" y="44629"/>
                </a:lnTo>
                <a:lnTo>
                  <a:pt x="237538" y="70154"/>
                </a:lnTo>
                <a:lnTo>
                  <a:pt x="261052" y="103504"/>
                </a:lnTo>
                <a:lnTo>
                  <a:pt x="264492" y="153399"/>
                </a:lnTo>
                <a:lnTo>
                  <a:pt x="254328" y="196896"/>
                </a:lnTo>
                <a:lnTo>
                  <a:pt x="229523" y="233308"/>
                </a:lnTo>
                <a:lnTo>
                  <a:pt x="189043" y="261950"/>
                </a:lnTo>
                <a:lnTo>
                  <a:pt x="248862" y="261950"/>
                </a:lnTo>
                <a:lnTo>
                  <a:pt x="275321" y="232162"/>
                </a:lnTo>
                <a:lnTo>
                  <a:pt x="295298" y="189018"/>
                </a:lnTo>
                <a:lnTo>
                  <a:pt x="301285" y="143001"/>
                </a:lnTo>
                <a:lnTo>
                  <a:pt x="289703" y="100164"/>
                </a:lnTo>
                <a:lnTo>
                  <a:pt x="269504" y="59406"/>
                </a:lnTo>
                <a:lnTo>
                  <a:pt x="240219" y="30165"/>
                </a:lnTo>
                <a:lnTo>
                  <a:pt x="234668" y="27254"/>
                </a:lnTo>
                <a:close/>
              </a:path>
              <a:path w="301625" h="294639">
                <a:moveTo>
                  <a:pt x="121530" y="0"/>
                </a:moveTo>
                <a:lnTo>
                  <a:pt x="119207" y="916"/>
                </a:lnTo>
                <a:lnTo>
                  <a:pt x="110930" y="2897"/>
                </a:lnTo>
                <a:lnTo>
                  <a:pt x="99993" y="4355"/>
                </a:lnTo>
                <a:lnTo>
                  <a:pt x="175298" y="4355"/>
                </a:lnTo>
                <a:lnTo>
                  <a:pt x="163864" y="1615"/>
                </a:lnTo>
                <a:lnTo>
                  <a:pt x="121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9073" y="4178886"/>
            <a:ext cx="277495" cy="820419"/>
          </a:xfrm>
          <a:custGeom>
            <a:avLst/>
            <a:gdLst/>
            <a:ahLst/>
            <a:cxnLst/>
            <a:rect l="l" t="t" r="r" b="b"/>
            <a:pathLst>
              <a:path w="277495" h="820420">
                <a:moveTo>
                  <a:pt x="35182" y="0"/>
                </a:moveTo>
                <a:lnTo>
                  <a:pt x="19504" y="54"/>
                </a:lnTo>
                <a:lnTo>
                  <a:pt x="6353" y="8795"/>
                </a:lnTo>
                <a:lnTo>
                  <a:pt x="0" y="24863"/>
                </a:lnTo>
                <a:lnTo>
                  <a:pt x="726" y="64737"/>
                </a:lnTo>
                <a:lnTo>
                  <a:pt x="9037" y="91203"/>
                </a:lnTo>
                <a:lnTo>
                  <a:pt x="21933" y="117205"/>
                </a:lnTo>
                <a:lnTo>
                  <a:pt x="36410" y="155686"/>
                </a:lnTo>
                <a:lnTo>
                  <a:pt x="47917" y="194430"/>
                </a:lnTo>
                <a:lnTo>
                  <a:pt x="64316" y="247278"/>
                </a:lnTo>
                <a:lnTo>
                  <a:pt x="75844" y="286001"/>
                </a:lnTo>
                <a:lnTo>
                  <a:pt x="113855" y="416722"/>
                </a:lnTo>
                <a:lnTo>
                  <a:pt x="125192" y="455438"/>
                </a:lnTo>
                <a:lnTo>
                  <a:pt x="140914" y="508367"/>
                </a:lnTo>
                <a:lnTo>
                  <a:pt x="152273" y="547062"/>
                </a:lnTo>
                <a:lnTo>
                  <a:pt x="163300" y="585933"/>
                </a:lnTo>
                <a:lnTo>
                  <a:pt x="177579" y="639340"/>
                </a:lnTo>
                <a:lnTo>
                  <a:pt x="188607" y="678189"/>
                </a:lnTo>
                <a:lnTo>
                  <a:pt x="196829" y="718496"/>
                </a:lnTo>
                <a:lnTo>
                  <a:pt x="199478" y="747612"/>
                </a:lnTo>
                <a:lnTo>
                  <a:pt x="206252" y="774678"/>
                </a:lnTo>
                <a:lnTo>
                  <a:pt x="226847" y="808834"/>
                </a:lnTo>
                <a:lnTo>
                  <a:pt x="241343" y="819345"/>
                </a:lnTo>
                <a:lnTo>
                  <a:pt x="258043" y="820215"/>
                </a:lnTo>
                <a:lnTo>
                  <a:pt x="271711" y="811744"/>
                </a:lnTo>
                <a:lnTo>
                  <a:pt x="277114" y="794229"/>
                </a:lnTo>
                <a:lnTo>
                  <a:pt x="273218" y="754262"/>
                </a:lnTo>
                <a:lnTo>
                  <a:pt x="264694" y="727788"/>
                </a:lnTo>
                <a:lnTo>
                  <a:pt x="252887" y="701816"/>
                </a:lnTo>
                <a:lnTo>
                  <a:pt x="239141" y="663356"/>
                </a:lnTo>
                <a:lnTo>
                  <a:pt x="227718" y="624579"/>
                </a:lnTo>
                <a:lnTo>
                  <a:pt x="211701" y="571657"/>
                </a:lnTo>
                <a:lnTo>
                  <a:pt x="200279" y="532901"/>
                </a:lnTo>
                <a:lnTo>
                  <a:pt x="189070" y="494075"/>
                </a:lnTo>
                <a:lnTo>
                  <a:pt x="173997" y="440854"/>
                </a:lnTo>
                <a:lnTo>
                  <a:pt x="162788" y="402028"/>
                </a:lnTo>
                <a:lnTo>
                  <a:pt x="151254" y="363368"/>
                </a:lnTo>
                <a:lnTo>
                  <a:pt x="134749" y="310645"/>
                </a:lnTo>
                <a:lnTo>
                  <a:pt x="123215" y="271942"/>
                </a:lnTo>
                <a:lnTo>
                  <a:pt x="112164" y="233120"/>
                </a:lnTo>
                <a:lnTo>
                  <a:pt x="97796" y="179755"/>
                </a:lnTo>
                <a:lnTo>
                  <a:pt x="86766" y="140891"/>
                </a:lnTo>
                <a:lnTo>
                  <a:pt x="78621" y="100560"/>
                </a:lnTo>
                <a:lnTo>
                  <a:pt x="76179" y="71355"/>
                </a:lnTo>
                <a:lnTo>
                  <a:pt x="69619" y="44193"/>
                </a:lnTo>
                <a:lnTo>
                  <a:pt x="49123" y="9992"/>
                </a:lnTo>
                <a:lnTo>
                  <a:pt x="35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9323" y="4801198"/>
            <a:ext cx="681355" cy="207010"/>
          </a:xfrm>
          <a:custGeom>
            <a:avLst/>
            <a:gdLst/>
            <a:ahLst/>
            <a:cxnLst/>
            <a:rect l="l" t="t" r="r" b="b"/>
            <a:pathLst>
              <a:path w="681354" h="207010">
                <a:moveTo>
                  <a:pt x="61875" y="0"/>
                </a:moveTo>
                <a:lnTo>
                  <a:pt x="23110" y="1281"/>
                </a:lnTo>
                <a:lnTo>
                  <a:pt x="7601" y="8495"/>
                </a:lnTo>
                <a:lnTo>
                  <a:pt x="0" y="21909"/>
                </a:lnTo>
                <a:lnTo>
                  <a:pt x="1175" y="37386"/>
                </a:lnTo>
                <a:lnTo>
                  <a:pt x="11998" y="50786"/>
                </a:lnTo>
                <a:lnTo>
                  <a:pt x="45980" y="69424"/>
                </a:lnTo>
                <a:lnTo>
                  <a:pt x="72394" y="74985"/>
                </a:lnTo>
                <a:lnTo>
                  <a:pt x="100668" y="76375"/>
                </a:lnTo>
                <a:lnTo>
                  <a:pt x="140230" y="82498"/>
                </a:lnTo>
                <a:lnTo>
                  <a:pt x="178576" y="91350"/>
                </a:lnTo>
                <a:lnTo>
                  <a:pt x="231179" y="102884"/>
                </a:lnTo>
                <a:lnTo>
                  <a:pt x="307717" y="120986"/>
                </a:lnTo>
                <a:lnTo>
                  <a:pt x="359889" y="134154"/>
                </a:lnTo>
                <a:lnTo>
                  <a:pt x="526894" y="173760"/>
                </a:lnTo>
                <a:lnTo>
                  <a:pt x="565015" y="186431"/>
                </a:lnTo>
                <a:lnTo>
                  <a:pt x="590983" y="198760"/>
                </a:lnTo>
                <a:lnTo>
                  <a:pt x="617168" y="206507"/>
                </a:lnTo>
                <a:lnTo>
                  <a:pt x="655939" y="205434"/>
                </a:lnTo>
                <a:lnTo>
                  <a:pt x="672251" y="197803"/>
                </a:lnTo>
                <a:lnTo>
                  <a:pt x="681266" y="183499"/>
                </a:lnTo>
                <a:lnTo>
                  <a:pt x="680617" y="167202"/>
                </a:lnTo>
                <a:lnTo>
                  <a:pt x="667940" y="153592"/>
                </a:lnTo>
                <a:lnTo>
                  <a:pt x="632277" y="137675"/>
                </a:lnTo>
                <a:lnTo>
                  <a:pt x="605642" y="132618"/>
                </a:lnTo>
                <a:lnTo>
                  <a:pt x="577809" y="130686"/>
                </a:lnTo>
                <a:lnTo>
                  <a:pt x="538553" y="124141"/>
                </a:lnTo>
                <a:lnTo>
                  <a:pt x="242392" y="54242"/>
                </a:lnTo>
                <a:lnTo>
                  <a:pt x="190302" y="40890"/>
                </a:lnTo>
                <a:lnTo>
                  <a:pt x="152117" y="31621"/>
                </a:lnTo>
                <a:lnTo>
                  <a:pt x="114002" y="19158"/>
                </a:lnTo>
                <a:lnTo>
                  <a:pt x="88047" y="7288"/>
                </a:lnTo>
                <a:lnTo>
                  <a:pt x="61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40395" y="4958935"/>
            <a:ext cx="571500" cy="559435"/>
          </a:xfrm>
          <a:custGeom>
            <a:avLst/>
            <a:gdLst/>
            <a:ahLst/>
            <a:cxnLst/>
            <a:rect l="l" t="t" r="r" b="b"/>
            <a:pathLst>
              <a:path w="571500" h="559435">
                <a:moveTo>
                  <a:pt x="21909" y="0"/>
                </a:moveTo>
                <a:lnTo>
                  <a:pt x="7684" y="8135"/>
                </a:lnTo>
                <a:lnTo>
                  <a:pt x="0" y="22653"/>
                </a:lnTo>
                <a:lnTo>
                  <a:pt x="2408" y="39847"/>
                </a:lnTo>
                <a:lnTo>
                  <a:pt x="25430" y="76656"/>
                </a:lnTo>
                <a:lnTo>
                  <a:pt x="47939" y="96934"/>
                </a:lnTo>
                <a:lnTo>
                  <a:pt x="74194" y="114478"/>
                </a:lnTo>
                <a:lnTo>
                  <a:pt x="108453" y="143086"/>
                </a:lnTo>
                <a:lnTo>
                  <a:pt x="319629" y="350235"/>
                </a:lnTo>
                <a:lnTo>
                  <a:pt x="351177" y="380681"/>
                </a:lnTo>
                <a:lnTo>
                  <a:pt x="394808" y="421864"/>
                </a:lnTo>
                <a:lnTo>
                  <a:pt x="426334" y="452331"/>
                </a:lnTo>
                <a:lnTo>
                  <a:pt x="455626" y="486019"/>
                </a:lnTo>
                <a:lnTo>
                  <a:pt x="473532" y="512122"/>
                </a:lnTo>
                <a:lnTo>
                  <a:pt x="494084" y="534416"/>
                </a:lnTo>
                <a:lnTo>
                  <a:pt x="531313" y="556674"/>
                </a:lnTo>
                <a:lnTo>
                  <a:pt x="548872" y="559091"/>
                </a:lnTo>
                <a:lnTo>
                  <a:pt x="563566" y="551815"/>
                </a:lnTo>
                <a:lnTo>
                  <a:pt x="570994" y="537773"/>
                </a:lnTo>
                <a:lnTo>
                  <a:pt x="566758" y="519895"/>
                </a:lnTo>
                <a:lnTo>
                  <a:pt x="541533" y="484309"/>
                </a:lnTo>
                <a:lnTo>
                  <a:pt x="519708" y="463610"/>
                </a:lnTo>
                <a:lnTo>
                  <a:pt x="495192" y="445037"/>
                </a:lnTo>
                <a:lnTo>
                  <a:pt x="461894" y="415831"/>
                </a:lnTo>
                <a:lnTo>
                  <a:pt x="430359" y="385278"/>
                </a:lnTo>
                <a:lnTo>
                  <a:pt x="386833" y="343818"/>
                </a:lnTo>
                <a:lnTo>
                  <a:pt x="355291" y="313266"/>
                </a:lnTo>
                <a:lnTo>
                  <a:pt x="323988" y="282498"/>
                </a:lnTo>
                <a:lnTo>
                  <a:pt x="281499" y="240046"/>
                </a:lnTo>
                <a:lnTo>
                  <a:pt x="144432" y="106154"/>
                </a:lnTo>
                <a:lnTo>
                  <a:pt x="115084" y="72509"/>
                </a:lnTo>
                <a:lnTo>
                  <a:pt x="97055" y="46461"/>
                </a:lnTo>
                <a:lnTo>
                  <a:pt x="76388" y="24208"/>
                </a:lnTo>
                <a:lnTo>
                  <a:pt x="39124" y="1951"/>
                </a:lnTo>
                <a:lnTo>
                  <a:pt x="2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7745" y="4959673"/>
            <a:ext cx="483870" cy="660400"/>
          </a:xfrm>
          <a:custGeom>
            <a:avLst/>
            <a:gdLst/>
            <a:ahLst/>
            <a:cxnLst/>
            <a:rect l="l" t="t" r="r" b="b"/>
            <a:pathLst>
              <a:path w="483870" h="660400">
                <a:moveTo>
                  <a:pt x="458274" y="0"/>
                </a:moveTo>
                <a:lnTo>
                  <a:pt x="441871" y="5137"/>
                </a:lnTo>
                <a:lnTo>
                  <a:pt x="408224" y="34586"/>
                </a:lnTo>
                <a:lnTo>
                  <a:pt x="391172" y="60705"/>
                </a:lnTo>
                <a:lnTo>
                  <a:pt x="377416" y="90107"/>
                </a:lnTo>
                <a:lnTo>
                  <a:pt x="353656" y="129407"/>
                </a:lnTo>
                <a:lnTo>
                  <a:pt x="327540" y="166274"/>
                </a:lnTo>
                <a:lnTo>
                  <a:pt x="292215" y="217025"/>
                </a:lnTo>
                <a:lnTo>
                  <a:pt x="266077" y="253892"/>
                </a:lnTo>
                <a:lnTo>
                  <a:pt x="177495" y="377527"/>
                </a:lnTo>
                <a:lnTo>
                  <a:pt x="151116" y="414123"/>
                </a:lnTo>
                <a:lnTo>
                  <a:pt x="114580" y="463866"/>
                </a:lnTo>
                <a:lnTo>
                  <a:pt x="88201" y="500463"/>
                </a:lnTo>
                <a:lnTo>
                  <a:pt x="58868" y="535681"/>
                </a:lnTo>
                <a:lnTo>
                  <a:pt x="35756" y="558316"/>
                </a:lnTo>
                <a:lnTo>
                  <a:pt x="16817" y="582996"/>
                </a:lnTo>
                <a:lnTo>
                  <a:pt x="0" y="624351"/>
                </a:lnTo>
                <a:lnTo>
                  <a:pt x="594" y="641699"/>
                </a:lnTo>
                <a:lnTo>
                  <a:pt x="10731" y="654650"/>
                </a:lnTo>
                <a:lnTo>
                  <a:pt x="26192" y="660149"/>
                </a:lnTo>
                <a:lnTo>
                  <a:pt x="42760" y="655136"/>
                </a:lnTo>
                <a:lnTo>
                  <a:pt x="77295" y="626407"/>
                </a:lnTo>
                <a:lnTo>
                  <a:pt x="95821" y="601498"/>
                </a:lnTo>
                <a:lnTo>
                  <a:pt x="109851" y="572283"/>
                </a:lnTo>
                <a:lnTo>
                  <a:pt x="130898" y="530638"/>
                </a:lnTo>
                <a:lnTo>
                  <a:pt x="154188" y="491987"/>
                </a:lnTo>
                <a:lnTo>
                  <a:pt x="172400" y="466984"/>
                </a:lnTo>
                <a:lnTo>
                  <a:pt x="191915" y="442807"/>
                </a:lnTo>
                <a:lnTo>
                  <a:pt x="219113" y="406635"/>
                </a:lnTo>
                <a:lnTo>
                  <a:pt x="334067" y="246417"/>
                </a:lnTo>
                <a:lnTo>
                  <a:pt x="370251" y="196411"/>
                </a:lnTo>
                <a:lnTo>
                  <a:pt x="396532" y="159773"/>
                </a:lnTo>
                <a:lnTo>
                  <a:pt x="425684" y="124467"/>
                </a:lnTo>
                <a:lnTo>
                  <a:pt x="448349" y="101640"/>
                </a:lnTo>
                <a:lnTo>
                  <a:pt x="466835" y="76768"/>
                </a:lnTo>
                <a:lnTo>
                  <a:pt x="483450" y="35325"/>
                </a:lnTo>
                <a:lnTo>
                  <a:pt x="483056" y="18060"/>
                </a:lnTo>
                <a:lnTo>
                  <a:pt x="473333" y="5296"/>
                </a:lnTo>
                <a:lnTo>
                  <a:pt x="458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0749" y="4523308"/>
            <a:ext cx="600710" cy="478155"/>
          </a:xfrm>
          <a:custGeom>
            <a:avLst/>
            <a:gdLst/>
            <a:ahLst/>
            <a:cxnLst/>
            <a:rect l="l" t="t" r="r" b="b"/>
            <a:pathLst>
              <a:path w="600710" h="478154">
                <a:moveTo>
                  <a:pt x="564093" y="0"/>
                </a:moveTo>
                <a:lnTo>
                  <a:pt x="526059" y="16947"/>
                </a:lnTo>
                <a:lnTo>
                  <a:pt x="504082" y="36168"/>
                </a:lnTo>
                <a:lnTo>
                  <a:pt x="484272" y="59462"/>
                </a:lnTo>
                <a:lnTo>
                  <a:pt x="452739" y="88633"/>
                </a:lnTo>
                <a:lnTo>
                  <a:pt x="307062" y="201264"/>
                </a:lnTo>
                <a:lnTo>
                  <a:pt x="261130" y="236135"/>
                </a:lnTo>
                <a:lnTo>
                  <a:pt x="227784" y="261886"/>
                </a:lnTo>
                <a:lnTo>
                  <a:pt x="194671" y="287858"/>
                </a:lnTo>
                <a:lnTo>
                  <a:pt x="149696" y="323837"/>
                </a:lnTo>
                <a:lnTo>
                  <a:pt x="116583" y="349808"/>
                </a:lnTo>
                <a:lnTo>
                  <a:pt x="80696" y="373300"/>
                </a:lnTo>
                <a:lnTo>
                  <a:pt x="53526" y="387002"/>
                </a:lnTo>
                <a:lnTo>
                  <a:pt x="29792" y="403792"/>
                </a:lnTo>
                <a:lnTo>
                  <a:pt x="4213" y="436549"/>
                </a:lnTo>
                <a:lnTo>
                  <a:pt x="0" y="453306"/>
                </a:lnTo>
                <a:lnTo>
                  <a:pt x="5907" y="468279"/>
                </a:lnTo>
                <a:lnTo>
                  <a:pt x="18985" y="477667"/>
                </a:lnTo>
                <a:lnTo>
                  <a:pt x="36293" y="477667"/>
                </a:lnTo>
                <a:lnTo>
                  <a:pt x="75025" y="461848"/>
                </a:lnTo>
                <a:lnTo>
                  <a:pt x="98271" y="444625"/>
                </a:lnTo>
                <a:lnTo>
                  <a:pt x="118529" y="422056"/>
                </a:lnTo>
                <a:lnTo>
                  <a:pt x="148308" y="390194"/>
                </a:lnTo>
                <a:lnTo>
                  <a:pt x="179251" y="361639"/>
                </a:lnTo>
                <a:lnTo>
                  <a:pt x="202038" y="343928"/>
                </a:lnTo>
                <a:lnTo>
                  <a:pt x="225821" y="327351"/>
                </a:lnTo>
                <a:lnTo>
                  <a:pt x="259750" y="302196"/>
                </a:lnTo>
                <a:lnTo>
                  <a:pt x="405137" y="189419"/>
                </a:lnTo>
                <a:lnTo>
                  <a:pt x="451023" y="154605"/>
                </a:lnTo>
                <a:lnTo>
                  <a:pt x="484324" y="128904"/>
                </a:lnTo>
                <a:lnTo>
                  <a:pt x="520124" y="105313"/>
                </a:lnTo>
                <a:lnTo>
                  <a:pt x="547115" y="91395"/>
                </a:lnTo>
                <a:lnTo>
                  <a:pt x="570669" y="74391"/>
                </a:lnTo>
                <a:lnTo>
                  <a:pt x="596160" y="41541"/>
                </a:lnTo>
                <a:lnTo>
                  <a:pt x="600385" y="24729"/>
                </a:lnTo>
                <a:lnTo>
                  <a:pt x="594466" y="9602"/>
                </a:lnTo>
                <a:lnTo>
                  <a:pt x="581378" y="59"/>
                </a:lnTo>
                <a:lnTo>
                  <a:pt x="56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51149" y="4679899"/>
            <a:ext cx="188595" cy="175260"/>
          </a:xfrm>
          <a:custGeom>
            <a:avLst/>
            <a:gdLst/>
            <a:ahLst/>
            <a:cxnLst/>
            <a:rect l="l" t="t" r="r" b="b"/>
            <a:pathLst>
              <a:path w="188594" h="175260">
                <a:moveTo>
                  <a:pt x="87985" y="0"/>
                </a:moveTo>
                <a:lnTo>
                  <a:pt x="54337" y="10952"/>
                </a:lnTo>
                <a:lnTo>
                  <a:pt x="27928" y="32030"/>
                </a:lnTo>
                <a:lnTo>
                  <a:pt x="9552" y="61170"/>
                </a:lnTo>
                <a:lnTo>
                  <a:pt x="0" y="96304"/>
                </a:lnTo>
                <a:lnTo>
                  <a:pt x="9741" y="130494"/>
                </a:lnTo>
                <a:lnTo>
                  <a:pt x="31240" y="155517"/>
                </a:lnTo>
                <a:lnTo>
                  <a:pt x="61280" y="170606"/>
                </a:lnTo>
                <a:lnTo>
                  <a:pt x="96647" y="174993"/>
                </a:lnTo>
                <a:lnTo>
                  <a:pt x="131169" y="169126"/>
                </a:lnTo>
                <a:lnTo>
                  <a:pt x="160340" y="151029"/>
                </a:lnTo>
                <a:lnTo>
                  <a:pt x="180496" y="123220"/>
                </a:lnTo>
                <a:lnTo>
                  <a:pt x="187972" y="88214"/>
                </a:lnTo>
                <a:lnTo>
                  <a:pt x="177075" y="55101"/>
                </a:lnTo>
                <a:lnTo>
                  <a:pt x="155790" y="27128"/>
                </a:lnTo>
                <a:lnTo>
                  <a:pt x="125600" y="7645"/>
                </a:lnTo>
                <a:lnTo>
                  <a:pt x="87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57626" y="4586065"/>
            <a:ext cx="381635" cy="384810"/>
          </a:xfrm>
          <a:custGeom>
            <a:avLst/>
            <a:gdLst/>
            <a:ahLst/>
            <a:cxnLst/>
            <a:rect l="l" t="t" r="r" b="b"/>
            <a:pathLst>
              <a:path w="381635" h="384810">
                <a:moveTo>
                  <a:pt x="272563" y="366300"/>
                </a:moveTo>
                <a:lnTo>
                  <a:pt x="200914" y="366300"/>
                </a:lnTo>
                <a:lnTo>
                  <a:pt x="204312" y="368103"/>
                </a:lnTo>
                <a:lnTo>
                  <a:pt x="204355" y="369918"/>
                </a:lnTo>
                <a:lnTo>
                  <a:pt x="203750" y="370450"/>
                </a:lnTo>
                <a:lnTo>
                  <a:pt x="204018" y="370841"/>
                </a:lnTo>
                <a:lnTo>
                  <a:pt x="208802" y="377358"/>
                </a:lnTo>
                <a:lnTo>
                  <a:pt x="211731" y="382880"/>
                </a:lnTo>
                <a:lnTo>
                  <a:pt x="209270" y="384435"/>
                </a:lnTo>
                <a:lnTo>
                  <a:pt x="253618" y="375176"/>
                </a:lnTo>
                <a:lnTo>
                  <a:pt x="272563" y="366300"/>
                </a:lnTo>
                <a:close/>
              </a:path>
              <a:path w="381635" h="384810">
                <a:moveTo>
                  <a:pt x="217043" y="0"/>
                </a:moveTo>
                <a:lnTo>
                  <a:pt x="176834" y="921"/>
                </a:lnTo>
                <a:lnTo>
                  <a:pt x="136293" y="4906"/>
                </a:lnTo>
                <a:lnTo>
                  <a:pt x="98688" y="19861"/>
                </a:lnTo>
                <a:lnTo>
                  <a:pt x="65313" y="44230"/>
                </a:lnTo>
                <a:lnTo>
                  <a:pt x="37463" y="76455"/>
                </a:lnTo>
                <a:lnTo>
                  <a:pt x="16431" y="114979"/>
                </a:lnTo>
                <a:lnTo>
                  <a:pt x="3512" y="158243"/>
                </a:lnTo>
                <a:lnTo>
                  <a:pt x="0" y="204692"/>
                </a:lnTo>
                <a:lnTo>
                  <a:pt x="6166" y="232316"/>
                </a:lnTo>
                <a:lnTo>
                  <a:pt x="33995" y="299827"/>
                </a:lnTo>
                <a:lnTo>
                  <a:pt x="59499" y="336188"/>
                </a:lnTo>
                <a:lnTo>
                  <a:pt x="120261" y="365734"/>
                </a:lnTo>
                <a:lnTo>
                  <a:pt x="192671" y="379431"/>
                </a:lnTo>
                <a:lnTo>
                  <a:pt x="200617" y="373206"/>
                </a:lnTo>
                <a:lnTo>
                  <a:pt x="203750" y="370450"/>
                </a:lnTo>
                <a:lnTo>
                  <a:pt x="200914" y="366300"/>
                </a:lnTo>
                <a:lnTo>
                  <a:pt x="272563" y="366300"/>
                </a:lnTo>
                <a:lnTo>
                  <a:pt x="293260" y="356603"/>
                </a:lnTo>
                <a:lnTo>
                  <a:pt x="297490" y="353282"/>
                </a:lnTo>
                <a:lnTo>
                  <a:pt x="197269" y="353282"/>
                </a:lnTo>
                <a:lnTo>
                  <a:pt x="164632" y="346107"/>
                </a:lnTo>
                <a:lnTo>
                  <a:pt x="100140" y="323257"/>
                </a:lnTo>
                <a:lnTo>
                  <a:pt x="57542" y="277401"/>
                </a:lnTo>
                <a:lnTo>
                  <a:pt x="28946" y="216813"/>
                </a:lnTo>
                <a:lnTo>
                  <a:pt x="19062" y="183890"/>
                </a:lnTo>
                <a:lnTo>
                  <a:pt x="26129" y="137119"/>
                </a:lnTo>
                <a:lnTo>
                  <a:pt x="48540" y="97039"/>
                </a:lnTo>
                <a:lnTo>
                  <a:pt x="82574" y="64946"/>
                </a:lnTo>
                <a:lnTo>
                  <a:pt x="124512" y="42139"/>
                </a:lnTo>
                <a:lnTo>
                  <a:pt x="170637" y="29915"/>
                </a:lnTo>
                <a:lnTo>
                  <a:pt x="180315" y="29915"/>
                </a:lnTo>
                <a:lnTo>
                  <a:pt x="184857" y="27128"/>
                </a:lnTo>
                <a:lnTo>
                  <a:pt x="181330" y="26727"/>
                </a:lnTo>
                <a:lnTo>
                  <a:pt x="291141" y="26727"/>
                </a:lnTo>
                <a:lnTo>
                  <a:pt x="289847" y="25856"/>
                </a:lnTo>
                <a:lnTo>
                  <a:pt x="255163" y="9420"/>
                </a:lnTo>
                <a:lnTo>
                  <a:pt x="217043" y="0"/>
                </a:lnTo>
                <a:close/>
              </a:path>
              <a:path w="381635" h="384810">
                <a:moveTo>
                  <a:pt x="200914" y="366300"/>
                </a:moveTo>
                <a:lnTo>
                  <a:pt x="203750" y="370450"/>
                </a:lnTo>
                <a:lnTo>
                  <a:pt x="204355" y="369918"/>
                </a:lnTo>
                <a:lnTo>
                  <a:pt x="204312" y="368103"/>
                </a:lnTo>
                <a:lnTo>
                  <a:pt x="200914" y="366300"/>
                </a:lnTo>
                <a:close/>
              </a:path>
              <a:path w="381635" h="384810">
                <a:moveTo>
                  <a:pt x="291141" y="26727"/>
                </a:moveTo>
                <a:lnTo>
                  <a:pt x="181330" y="26727"/>
                </a:lnTo>
                <a:lnTo>
                  <a:pt x="185013" y="27032"/>
                </a:lnTo>
                <a:lnTo>
                  <a:pt x="184857" y="27128"/>
                </a:lnTo>
                <a:lnTo>
                  <a:pt x="214068" y="30448"/>
                </a:lnTo>
                <a:lnTo>
                  <a:pt x="244233" y="37778"/>
                </a:lnTo>
                <a:lnTo>
                  <a:pt x="271513" y="50996"/>
                </a:lnTo>
                <a:lnTo>
                  <a:pt x="295644" y="72422"/>
                </a:lnTo>
                <a:lnTo>
                  <a:pt x="321907" y="92014"/>
                </a:lnTo>
                <a:lnTo>
                  <a:pt x="340091" y="118769"/>
                </a:lnTo>
                <a:lnTo>
                  <a:pt x="350786" y="150559"/>
                </a:lnTo>
                <a:lnTo>
                  <a:pt x="354634" y="185299"/>
                </a:lnTo>
                <a:lnTo>
                  <a:pt x="349615" y="229331"/>
                </a:lnTo>
                <a:lnTo>
                  <a:pt x="327934" y="271435"/>
                </a:lnTo>
                <a:lnTo>
                  <a:pt x="293025" y="308322"/>
                </a:lnTo>
                <a:lnTo>
                  <a:pt x="248325" y="336701"/>
                </a:lnTo>
                <a:lnTo>
                  <a:pt x="197269" y="353282"/>
                </a:lnTo>
                <a:lnTo>
                  <a:pt x="297490" y="353282"/>
                </a:lnTo>
                <a:lnTo>
                  <a:pt x="327033" y="330085"/>
                </a:lnTo>
                <a:lnTo>
                  <a:pt x="353773" y="296990"/>
                </a:lnTo>
                <a:lnTo>
                  <a:pt x="372317" y="258684"/>
                </a:lnTo>
                <a:lnTo>
                  <a:pt x="381501" y="216536"/>
                </a:lnTo>
                <a:lnTo>
                  <a:pt x="380161" y="171913"/>
                </a:lnTo>
                <a:lnTo>
                  <a:pt x="375099" y="133313"/>
                </a:lnTo>
                <a:lnTo>
                  <a:pt x="365475" y="100841"/>
                </a:lnTo>
                <a:lnTo>
                  <a:pt x="348091" y="72422"/>
                </a:lnTo>
                <a:lnTo>
                  <a:pt x="319747" y="45980"/>
                </a:lnTo>
                <a:lnTo>
                  <a:pt x="291141" y="26727"/>
                </a:lnTo>
                <a:close/>
              </a:path>
              <a:path w="381635" h="384810">
                <a:moveTo>
                  <a:pt x="180315" y="29915"/>
                </a:moveTo>
                <a:lnTo>
                  <a:pt x="170637" y="29915"/>
                </a:lnTo>
                <a:lnTo>
                  <a:pt x="179031" y="30702"/>
                </a:lnTo>
                <a:lnTo>
                  <a:pt x="180315" y="29915"/>
                </a:lnTo>
                <a:close/>
              </a:path>
              <a:path w="381635" h="384810">
                <a:moveTo>
                  <a:pt x="181330" y="26727"/>
                </a:moveTo>
                <a:lnTo>
                  <a:pt x="184857" y="27128"/>
                </a:lnTo>
                <a:lnTo>
                  <a:pt x="185013" y="27032"/>
                </a:lnTo>
                <a:lnTo>
                  <a:pt x="181330" y="26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0" y="3768804"/>
            <a:ext cx="130048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Know How </a:t>
            </a:r>
            <a: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SPARQL</a:t>
            </a:r>
            <a:endParaRPr sz="70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0" y="3768804"/>
            <a:ext cx="130048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Come </a:t>
            </a:r>
            <a: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with Us in LODI</a:t>
            </a:r>
            <a:endParaRPr sz="70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5769" y="4930140"/>
            <a:ext cx="492759" cy="137160"/>
          </a:xfrm>
          <a:custGeom>
            <a:avLst/>
            <a:gdLst/>
            <a:ahLst/>
            <a:cxnLst/>
            <a:rect l="l" t="t" r="r" b="b"/>
            <a:pathLst>
              <a:path w="492760" h="137160">
                <a:moveTo>
                  <a:pt x="0" y="137160"/>
                </a:moveTo>
                <a:lnTo>
                  <a:pt x="492137" y="137160"/>
                </a:lnTo>
                <a:lnTo>
                  <a:pt x="492137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5769" y="4384040"/>
            <a:ext cx="151130" cy="546100"/>
          </a:xfrm>
          <a:custGeom>
            <a:avLst/>
            <a:gdLst/>
            <a:ahLst/>
            <a:cxnLst/>
            <a:rect l="l" t="t" r="r" b="b"/>
            <a:pathLst>
              <a:path w="151129" h="546100">
                <a:moveTo>
                  <a:pt x="0" y="546100"/>
                </a:moveTo>
                <a:lnTo>
                  <a:pt x="150672" y="546100"/>
                </a:lnTo>
                <a:lnTo>
                  <a:pt x="150672" y="0"/>
                </a:lnTo>
                <a:lnTo>
                  <a:pt x="0" y="0"/>
                </a:lnTo>
                <a:lnTo>
                  <a:pt x="0" y="546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8178" y="4371835"/>
            <a:ext cx="728345" cy="707390"/>
          </a:xfrm>
          <a:custGeom>
            <a:avLst/>
            <a:gdLst/>
            <a:ahLst/>
            <a:cxnLst/>
            <a:rect l="l" t="t" r="r" b="b"/>
            <a:pathLst>
              <a:path w="728345" h="707389">
                <a:moveTo>
                  <a:pt x="364947" y="0"/>
                </a:moveTo>
                <a:lnTo>
                  <a:pt x="313370" y="3243"/>
                </a:lnTo>
                <a:lnTo>
                  <a:pt x="264531" y="12686"/>
                </a:lnTo>
                <a:lnTo>
                  <a:pt x="218764" y="27898"/>
                </a:lnTo>
                <a:lnTo>
                  <a:pt x="176402" y="48449"/>
                </a:lnTo>
                <a:lnTo>
                  <a:pt x="137776" y="73909"/>
                </a:lnTo>
                <a:lnTo>
                  <a:pt x="103220" y="103847"/>
                </a:lnTo>
                <a:lnTo>
                  <a:pt x="73068" y="137834"/>
                </a:lnTo>
                <a:lnTo>
                  <a:pt x="47651" y="175438"/>
                </a:lnTo>
                <a:lnTo>
                  <a:pt x="27303" y="216230"/>
                </a:lnTo>
                <a:lnTo>
                  <a:pt x="12356" y="259779"/>
                </a:lnTo>
                <a:lnTo>
                  <a:pt x="3144" y="305655"/>
                </a:lnTo>
                <a:lnTo>
                  <a:pt x="126" y="351510"/>
                </a:lnTo>
                <a:lnTo>
                  <a:pt x="0" y="355396"/>
                </a:lnTo>
                <a:lnTo>
                  <a:pt x="3106" y="403135"/>
                </a:lnTo>
                <a:lnTo>
                  <a:pt x="12212" y="448910"/>
                </a:lnTo>
                <a:lnTo>
                  <a:pt x="26999" y="492306"/>
                </a:lnTo>
                <a:lnTo>
                  <a:pt x="47146" y="532904"/>
                </a:lnTo>
                <a:lnTo>
                  <a:pt x="72335" y="570289"/>
                </a:lnTo>
                <a:lnTo>
                  <a:pt x="102246" y="604042"/>
                </a:lnTo>
                <a:lnTo>
                  <a:pt x="136559" y="633746"/>
                </a:lnTo>
                <a:lnTo>
                  <a:pt x="174955" y="658986"/>
                </a:lnTo>
                <a:lnTo>
                  <a:pt x="217114" y="679342"/>
                </a:lnTo>
                <a:lnTo>
                  <a:pt x="262718" y="694399"/>
                </a:lnTo>
                <a:lnTo>
                  <a:pt x="311445" y="703739"/>
                </a:lnTo>
                <a:lnTo>
                  <a:pt x="362978" y="706945"/>
                </a:lnTo>
                <a:lnTo>
                  <a:pt x="414558" y="703700"/>
                </a:lnTo>
                <a:lnTo>
                  <a:pt x="463399" y="694253"/>
                </a:lnTo>
                <a:lnTo>
                  <a:pt x="509168" y="679035"/>
                </a:lnTo>
                <a:lnTo>
                  <a:pt x="551532" y="658475"/>
                </a:lnTo>
                <a:lnTo>
                  <a:pt x="590159" y="633006"/>
                </a:lnTo>
                <a:lnTo>
                  <a:pt x="624716" y="603057"/>
                </a:lnTo>
                <a:lnTo>
                  <a:pt x="654869" y="569061"/>
                </a:lnTo>
                <a:lnTo>
                  <a:pt x="655409" y="568261"/>
                </a:lnTo>
                <a:lnTo>
                  <a:pt x="364947" y="568261"/>
                </a:lnTo>
                <a:lnTo>
                  <a:pt x="315261" y="562510"/>
                </a:lnTo>
                <a:lnTo>
                  <a:pt x="270778" y="546169"/>
                </a:lnTo>
                <a:lnTo>
                  <a:pt x="232386" y="520603"/>
                </a:lnTo>
                <a:lnTo>
                  <a:pt x="200977" y="487179"/>
                </a:lnTo>
                <a:lnTo>
                  <a:pt x="177440" y="447265"/>
                </a:lnTo>
                <a:lnTo>
                  <a:pt x="162666" y="402225"/>
                </a:lnTo>
                <a:lnTo>
                  <a:pt x="157543" y="353428"/>
                </a:lnTo>
                <a:lnTo>
                  <a:pt x="157543" y="351510"/>
                </a:lnTo>
                <a:lnTo>
                  <a:pt x="162557" y="302807"/>
                </a:lnTo>
                <a:lnTo>
                  <a:pt x="177050" y="258039"/>
                </a:lnTo>
                <a:lnTo>
                  <a:pt x="200203" y="218502"/>
                </a:lnTo>
                <a:lnTo>
                  <a:pt x="231193" y="185494"/>
                </a:lnTo>
                <a:lnTo>
                  <a:pt x="269199" y="160310"/>
                </a:lnTo>
                <a:lnTo>
                  <a:pt x="313402" y="144249"/>
                </a:lnTo>
                <a:lnTo>
                  <a:pt x="362978" y="138607"/>
                </a:lnTo>
                <a:lnTo>
                  <a:pt x="656940" y="138607"/>
                </a:lnTo>
                <a:lnTo>
                  <a:pt x="655598" y="136616"/>
                </a:lnTo>
                <a:lnTo>
                  <a:pt x="625686" y="102870"/>
                </a:lnTo>
                <a:lnTo>
                  <a:pt x="591371" y="73172"/>
                </a:lnTo>
                <a:lnTo>
                  <a:pt x="552973" y="47941"/>
                </a:lnTo>
                <a:lnTo>
                  <a:pt x="510813" y="27591"/>
                </a:lnTo>
                <a:lnTo>
                  <a:pt x="465208" y="12540"/>
                </a:lnTo>
                <a:lnTo>
                  <a:pt x="416480" y="3204"/>
                </a:lnTo>
                <a:lnTo>
                  <a:pt x="364947" y="0"/>
                </a:lnTo>
                <a:close/>
              </a:path>
              <a:path w="728345" h="707389">
                <a:moveTo>
                  <a:pt x="656940" y="138607"/>
                </a:moveTo>
                <a:lnTo>
                  <a:pt x="362978" y="138607"/>
                </a:lnTo>
                <a:lnTo>
                  <a:pt x="412683" y="144357"/>
                </a:lnTo>
                <a:lnTo>
                  <a:pt x="457180" y="160697"/>
                </a:lnTo>
                <a:lnTo>
                  <a:pt x="495580" y="186260"/>
                </a:lnTo>
                <a:lnTo>
                  <a:pt x="526994" y="219681"/>
                </a:lnTo>
                <a:lnTo>
                  <a:pt x="550534" y="259593"/>
                </a:lnTo>
                <a:lnTo>
                  <a:pt x="565310" y="304631"/>
                </a:lnTo>
                <a:lnTo>
                  <a:pt x="570433" y="353428"/>
                </a:lnTo>
                <a:lnTo>
                  <a:pt x="570433" y="355396"/>
                </a:lnTo>
                <a:lnTo>
                  <a:pt x="565417" y="404085"/>
                </a:lnTo>
                <a:lnTo>
                  <a:pt x="550918" y="448843"/>
                </a:lnTo>
                <a:lnTo>
                  <a:pt x="527757" y="488373"/>
                </a:lnTo>
                <a:lnTo>
                  <a:pt x="496758" y="521378"/>
                </a:lnTo>
                <a:lnTo>
                  <a:pt x="458741" y="546559"/>
                </a:lnTo>
                <a:lnTo>
                  <a:pt x="414530" y="562619"/>
                </a:lnTo>
                <a:lnTo>
                  <a:pt x="364947" y="568261"/>
                </a:lnTo>
                <a:lnTo>
                  <a:pt x="655409" y="568261"/>
                </a:lnTo>
                <a:lnTo>
                  <a:pt x="680286" y="531446"/>
                </a:lnTo>
                <a:lnTo>
                  <a:pt x="700635" y="490645"/>
                </a:lnTo>
                <a:lnTo>
                  <a:pt x="715581" y="447087"/>
                </a:lnTo>
                <a:lnTo>
                  <a:pt x="724793" y="401205"/>
                </a:lnTo>
                <a:lnTo>
                  <a:pt x="727938" y="353428"/>
                </a:lnTo>
                <a:lnTo>
                  <a:pt x="727938" y="351510"/>
                </a:lnTo>
                <a:lnTo>
                  <a:pt x="724831" y="303765"/>
                </a:lnTo>
                <a:lnTo>
                  <a:pt x="715725" y="257986"/>
                </a:lnTo>
                <a:lnTo>
                  <a:pt x="700937" y="214591"/>
                </a:lnTo>
                <a:lnTo>
                  <a:pt x="680788" y="173995"/>
                </a:lnTo>
                <a:lnTo>
                  <a:pt x="656940" y="138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6873" y="4383506"/>
            <a:ext cx="631190" cy="683895"/>
          </a:xfrm>
          <a:custGeom>
            <a:avLst/>
            <a:gdLst/>
            <a:ahLst/>
            <a:cxnLst/>
            <a:rect l="l" t="t" r="r" b="b"/>
            <a:pathLst>
              <a:path w="631190" h="683895">
                <a:moveTo>
                  <a:pt x="267119" y="0"/>
                </a:moveTo>
                <a:lnTo>
                  <a:pt x="0" y="0"/>
                </a:lnTo>
                <a:lnTo>
                  <a:pt x="0" y="683488"/>
                </a:lnTo>
                <a:lnTo>
                  <a:pt x="267119" y="683488"/>
                </a:lnTo>
                <a:lnTo>
                  <a:pt x="319498" y="680438"/>
                </a:lnTo>
                <a:lnTo>
                  <a:pt x="368822" y="671535"/>
                </a:lnTo>
                <a:lnTo>
                  <a:pt x="414802" y="657148"/>
                </a:lnTo>
                <a:lnTo>
                  <a:pt x="457155" y="637645"/>
                </a:lnTo>
                <a:lnTo>
                  <a:pt x="495595" y="613396"/>
                </a:lnTo>
                <a:lnTo>
                  <a:pt x="529836" y="584769"/>
                </a:lnTo>
                <a:lnTo>
                  <a:pt x="559592" y="552135"/>
                </a:lnTo>
                <a:lnTo>
                  <a:pt x="562603" y="547763"/>
                </a:lnTo>
                <a:lnTo>
                  <a:pt x="150672" y="547763"/>
                </a:lnTo>
                <a:lnTo>
                  <a:pt x="150672" y="135724"/>
                </a:lnTo>
                <a:lnTo>
                  <a:pt x="563440" y="135724"/>
                </a:lnTo>
                <a:lnTo>
                  <a:pt x="559592" y="130172"/>
                </a:lnTo>
                <a:lnTo>
                  <a:pt x="529836" y="97772"/>
                </a:lnTo>
                <a:lnTo>
                  <a:pt x="495595" y="69380"/>
                </a:lnTo>
                <a:lnTo>
                  <a:pt x="457155" y="45352"/>
                </a:lnTo>
                <a:lnTo>
                  <a:pt x="414802" y="26044"/>
                </a:lnTo>
                <a:lnTo>
                  <a:pt x="368822" y="11812"/>
                </a:lnTo>
                <a:lnTo>
                  <a:pt x="319498" y="3012"/>
                </a:lnTo>
                <a:lnTo>
                  <a:pt x="267119" y="0"/>
                </a:lnTo>
                <a:close/>
              </a:path>
              <a:path w="631190" h="683895">
                <a:moveTo>
                  <a:pt x="563440" y="135724"/>
                </a:moveTo>
                <a:lnTo>
                  <a:pt x="267119" y="135724"/>
                </a:lnTo>
                <a:lnTo>
                  <a:pt x="317363" y="140784"/>
                </a:lnTo>
                <a:lnTo>
                  <a:pt x="361949" y="155392"/>
                </a:lnTo>
                <a:lnTo>
                  <a:pt x="400120" y="178695"/>
                </a:lnTo>
                <a:lnTo>
                  <a:pt x="431122" y="209837"/>
                </a:lnTo>
                <a:lnTo>
                  <a:pt x="454201" y="247965"/>
                </a:lnTo>
                <a:lnTo>
                  <a:pt x="468602" y="292223"/>
                </a:lnTo>
                <a:lnTo>
                  <a:pt x="473570" y="341756"/>
                </a:lnTo>
                <a:lnTo>
                  <a:pt x="473570" y="343725"/>
                </a:lnTo>
                <a:lnTo>
                  <a:pt x="468602" y="393164"/>
                </a:lnTo>
                <a:lnTo>
                  <a:pt x="454201" y="437144"/>
                </a:lnTo>
                <a:lnTo>
                  <a:pt x="431122" y="474881"/>
                </a:lnTo>
                <a:lnTo>
                  <a:pt x="400120" y="505593"/>
                </a:lnTo>
                <a:lnTo>
                  <a:pt x="361949" y="528500"/>
                </a:lnTo>
                <a:lnTo>
                  <a:pt x="317363" y="542817"/>
                </a:lnTo>
                <a:lnTo>
                  <a:pt x="267119" y="547763"/>
                </a:lnTo>
                <a:lnTo>
                  <a:pt x="562603" y="547763"/>
                </a:lnTo>
                <a:lnTo>
                  <a:pt x="584578" y="515861"/>
                </a:lnTo>
                <a:lnTo>
                  <a:pt x="604509" y="476318"/>
                </a:lnTo>
                <a:lnTo>
                  <a:pt x="619099" y="433873"/>
                </a:lnTo>
                <a:lnTo>
                  <a:pt x="628062" y="388896"/>
                </a:lnTo>
                <a:lnTo>
                  <a:pt x="631113" y="341756"/>
                </a:lnTo>
                <a:lnTo>
                  <a:pt x="631113" y="339839"/>
                </a:lnTo>
                <a:lnTo>
                  <a:pt x="628062" y="292736"/>
                </a:lnTo>
                <a:lnTo>
                  <a:pt x="619099" y="247863"/>
                </a:lnTo>
                <a:lnTo>
                  <a:pt x="604509" y="205573"/>
                </a:lnTo>
                <a:lnTo>
                  <a:pt x="584578" y="166225"/>
                </a:lnTo>
                <a:lnTo>
                  <a:pt x="563440" y="135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2117" y="4383506"/>
            <a:ext cx="77470" cy="683895"/>
          </a:xfrm>
          <a:custGeom>
            <a:avLst/>
            <a:gdLst/>
            <a:ahLst/>
            <a:cxnLst/>
            <a:rect l="l" t="t" r="r" b="b"/>
            <a:pathLst>
              <a:path w="77470" h="683895">
                <a:moveTo>
                  <a:pt x="0" y="0"/>
                </a:moveTo>
                <a:lnTo>
                  <a:pt x="77292" y="0"/>
                </a:lnTo>
                <a:lnTo>
                  <a:pt x="77292" y="683513"/>
                </a:lnTo>
                <a:lnTo>
                  <a:pt x="0" y="6835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9661" y="4551451"/>
            <a:ext cx="442595" cy="515620"/>
          </a:xfrm>
          <a:custGeom>
            <a:avLst/>
            <a:gdLst/>
            <a:ahLst/>
            <a:cxnLst/>
            <a:rect l="l" t="t" r="r" b="b"/>
            <a:pathLst>
              <a:path w="442595" h="515620">
                <a:moveTo>
                  <a:pt x="75323" y="10718"/>
                </a:moveTo>
                <a:lnTo>
                  <a:pt x="0" y="10718"/>
                </a:lnTo>
                <a:lnTo>
                  <a:pt x="0" y="515531"/>
                </a:lnTo>
                <a:lnTo>
                  <a:pt x="75323" y="515531"/>
                </a:lnTo>
                <a:lnTo>
                  <a:pt x="75323" y="226542"/>
                </a:lnTo>
                <a:lnTo>
                  <a:pt x="82736" y="173728"/>
                </a:lnTo>
                <a:lnTo>
                  <a:pt x="103629" y="129960"/>
                </a:lnTo>
                <a:lnTo>
                  <a:pt x="134173" y="98640"/>
                </a:lnTo>
                <a:lnTo>
                  <a:pt x="75323" y="98640"/>
                </a:lnTo>
                <a:lnTo>
                  <a:pt x="75323" y="10718"/>
                </a:lnTo>
                <a:close/>
              </a:path>
              <a:path w="442595" h="515620">
                <a:moveTo>
                  <a:pt x="400946" y="68389"/>
                </a:moveTo>
                <a:lnTo>
                  <a:pt x="226999" y="68389"/>
                </a:lnTo>
                <a:lnTo>
                  <a:pt x="275738" y="75232"/>
                </a:lnTo>
                <a:lnTo>
                  <a:pt x="314714" y="95009"/>
                </a:lnTo>
                <a:lnTo>
                  <a:pt x="343313" y="126594"/>
                </a:lnTo>
                <a:lnTo>
                  <a:pt x="360922" y="168862"/>
                </a:lnTo>
                <a:lnTo>
                  <a:pt x="366928" y="220687"/>
                </a:lnTo>
                <a:lnTo>
                  <a:pt x="366928" y="515531"/>
                </a:lnTo>
                <a:lnTo>
                  <a:pt x="442214" y="515531"/>
                </a:lnTo>
                <a:lnTo>
                  <a:pt x="442214" y="202145"/>
                </a:lnTo>
                <a:lnTo>
                  <a:pt x="437901" y="153139"/>
                </a:lnTo>
                <a:lnTo>
                  <a:pt x="425202" y="109557"/>
                </a:lnTo>
                <a:lnTo>
                  <a:pt x="404477" y="72172"/>
                </a:lnTo>
                <a:lnTo>
                  <a:pt x="400946" y="68389"/>
                </a:lnTo>
                <a:close/>
              </a:path>
              <a:path w="442595" h="515620">
                <a:moveTo>
                  <a:pt x="248513" y="0"/>
                </a:moveTo>
                <a:lnTo>
                  <a:pt x="189405" y="7717"/>
                </a:lnTo>
                <a:lnTo>
                  <a:pt x="141754" y="28798"/>
                </a:lnTo>
                <a:lnTo>
                  <a:pt x="104184" y="60141"/>
                </a:lnTo>
                <a:lnTo>
                  <a:pt x="75323" y="98640"/>
                </a:lnTo>
                <a:lnTo>
                  <a:pt x="134173" y="98640"/>
                </a:lnTo>
                <a:lnTo>
                  <a:pt x="135984" y="96784"/>
                </a:lnTo>
                <a:lnTo>
                  <a:pt x="177780" y="75745"/>
                </a:lnTo>
                <a:lnTo>
                  <a:pt x="226999" y="68389"/>
                </a:lnTo>
                <a:lnTo>
                  <a:pt x="400946" y="68389"/>
                </a:lnTo>
                <a:lnTo>
                  <a:pt x="376085" y="41752"/>
                </a:lnTo>
                <a:lnTo>
                  <a:pt x="340388" y="19070"/>
                </a:lnTo>
                <a:lnTo>
                  <a:pt x="297744" y="4896"/>
                </a:lnTo>
                <a:lnTo>
                  <a:pt x="248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1249" y="4562170"/>
            <a:ext cx="75565" cy="504825"/>
          </a:xfrm>
          <a:custGeom>
            <a:avLst/>
            <a:gdLst/>
            <a:ahLst/>
            <a:cxnLst/>
            <a:rect l="l" t="t" r="r" b="b"/>
            <a:pathLst>
              <a:path w="75565" h="504825">
                <a:moveTo>
                  <a:pt x="75310" y="0"/>
                </a:moveTo>
                <a:lnTo>
                  <a:pt x="0" y="0"/>
                </a:lnTo>
                <a:lnTo>
                  <a:pt x="0" y="504812"/>
                </a:lnTo>
                <a:lnTo>
                  <a:pt x="75310" y="504812"/>
                </a:lnTo>
                <a:lnTo>
                  <a:pt x="75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6309" y="4368850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5">
                <a:moveTo>
                  <a:pt x="86093" y="0"/>
                </a:moveTo>
                <a:lnTo>
                  <a:pt x="0" y="0"/>
                </a:lnTo>
                <a:lnTo>
                  <a:pt x="0" y="82994"/>
                </a:lnTo>
                <a:lnTo>
                  <a:pt x="86093" y="82994"/>
                </a:lnTo>
                <a:lnTo>
                  <a:pt x="86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3025" y="4409871"/>
            <a:ext cx="306705" cy="666115"/>
          </a:xfrm>
          <a:custGeom>
            <a:avLst/>
            <a:gdLst/>
            <a:ahLst/>
            <a:cxnLst/>
            <a:rect l="l" t="t" r="r" b="b"/>
            <a:pathLst>
              <a:path w="306704" h="666114">
                <a:moveTo>
                  <a:pt x="145770" y="218706"/>
                </a:moveTo>
                <a:lnTo>
                  <a:pt x="70459" y="218706"/>
                </a:lnTo>
                <a:lnTo>
                  <a:pt x="70459" y="523354"/>
                </a:lnTo>
                <a:lnTo>
                  <a:pt x="77516" y="577571"/>
                </a:lnTo>
                <a:lnTo>
                  <a:pt x="97343" y="617865"/>
                </a:lnTo>
                <a:lnTo>
                  <a:pt x="127924" y="645311"/>
                </a:lnTo>
                <a:lnTo>
                  <a:pt x="167242" y="660988"/>
                </a:lnTo>
                <a:lnTo>
                  <a:pt x="213283" y="665975"/>
                </a:lnTo>
                <a:lnTo>
                  <a:pt x="239057" y="664539"/>
                </a:lnTo>
                <a:lnTo>
                  <a:pt x="262450" y="660352"/>
                </a:lnTo>
                <a:lnTo>
                  <a:pt x="284012" y="653598"/>
                </a:lnTo>
                <a:lnTo>
                  <a:pt x="304292" y="644461"/>
                </a:lnTo>
                <a:lnTo>
                  <a:pt x="304292" y="597585"/>
                </a:lnTo>
                <a:lnTo>
                  <a:pt x="230898" y="597585"/>
                </a:lnTo>
                <a:lnTo>
                  <a:pt x="196139" y="593120"/>
                </a:lnTo>
                <a:lnTo>
                  <a:pt x="169260" y="578681"/>
                </a:lnTo>
                <a:lnTo>
                  <a:pt x="151919" y="552708"/>
                </a:lnTo>
                <a:lnTo>
                  <a:pt x="145770" y="513638"/>
                </a:lnTo>
                <a:lnTo>
                  <a:pt x="145770" y="218706"/>
                </a:lnTo>
                <a:close/>
              </a:path>
              <a:path w="306704" h="666114">
                <a:moveTo>
                  <a:pt x="304292" y="579970"/>
                </a:moveTo>
                <a:lnTo>
                  <a:pt x="285253" y="588075"/>
                </a:lnTo>
                <a:lnTo>
                  <a:pt x="267228" y="593536"/>
                </a:lnTo>
                <a:lnTo>
                  <a:pt x="249386" y="596617"/>
                </a:lnTo>
                <a:lnTo>
                  <a:pt x="230898" y="597585"/>
                </a:lnTo>
                <a:lnTo>
                  <a:pt x="304292" y="597585"/>
                </a:lnTo>
                <a:lnTo>
                  <a:pt x="304292" y="579970"/>
                </a:lnTo>
                <a:close/>
              </a:path>
              <a:path w="306704" h="666114">
                <a:moveTo>
                  <a:pt x="306260" y="152298"/>
                </a:moveTo>
                <a:lnTo>
                  <a:pt x="0" y="152298"/>
                </a:lnTo>
                <a:lnTo>
                  <a:pt x="0" y="218706"/>
                </a:lnTo>
                <a:lnTo>
                  <a:pt x="306260" y="218706"/>
                </a:lnTo>
                <a:lnTo>
                  <a:pt x="306260" y="152298"/>
                </a:lnTo>
                <a:close/>
              </a:path>
              <a:path w="306704" h="666114">
                <a:moveTo>
                  <a:pt x="145770" y="0"/>
                </a:moveTo>
                <a:lnTo>
                  <a:pt x="70459" y="0"/>
                </a:lnTo>
                <a:lnTo>
                  <a:pt x="70459" y="152298"/>
                </a:lnTo>
                <a:lnTo>
                  <a:pt x="145770" y="152298"/>
                </a:lnTo>
                <a:lnTo>
                  <a:pt x="145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4538" y="4562170"/>
            <a:ext cx="75565" cy="504825"/>
          </a:xfrm>
          <a:custGeom>
            <a:avLst/>
            <a:gdLst/>
            <a:ahLst/>
            <a:cxnLst/>
            <a:rect l="l" t="t" r="r" b="b"/>
            <a:pathLst>
              <a:path w="75565" h="504825">
                <a:moveTo>
                  <a:pt x="75323" y="0"/>
                </a:moveTo>
                <a:lnTo>
                  <a:pt x="0" y="0"/>
                </a:lnTo>
                <a:lnTo>
                  <a:pt x="0" y="504812"/>
                </a:lnTo>
                <a:lnTo>
                  <a:pt x="75323" y="504812"/>
                </a:lnTo>
                <a:lnTo>
                  <a:pt x="75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09673" y="4368850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5">
                <a:moveTo>
                  <a:pt x="86093" y="0"/>
                </a:moveTo>
                <a:lnTo>
                  <a:pt x="0" y="0"/>
                </a:lnTo>
                <a:lnTo>
                  <a:pt x="0" y="82994"/>
                </a:lnTo>
                <a:lnTo>
                  <a:pt x="86093" y="82994"/>
                </a:lnTo>
                <a:lnTo>
                  <a:pt x="86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38845" y="4554359"/>
            <a:ext cx="445134" cy="523875"/>
          </a:xfrm>
          <a:custGeom>
            <a:avLst/>
            <a:gdLst/>
            <a:ahLst/>
            <a:cxnLst/>
            <a:rect l="l" t="t" r="r" b="b"/>
            <a:pathLst>
              <a:path w="445134" h="523875">
                <a:moveTo>
                  <a:pt x="216141" y="199250"/>
                </a:moveTo>
                <a:lnTo>
                  <a:pt x="163840" y="202703"/>
                </a:lnTo>
                <a:lnTo>
                  <a:pt x="117279" y="213004"/>
                </a:lnTo>
                <a:lnTo>
                  <a:pt x="77300" y="230068"/>
                </a:lnTo>
                <a:lnTo>
                  <a:pt x="44741" y="253809"/>
                </a:lnTo>
                <a:lnTo>
                  <a:pt x="20445" y="284141"/>
                </a:lnTo>
                <a:lnTo>
                  <a:pt x="5251" y="320978"/>
                </a:lnTo>
                <a:lnTo>
                  <a:pt x="0" y="364236"/>
                </a:lnTo>
                <a:lnTo>
                  <a:pt x="0" y="366191"/>
                </a:lnTo>
                <a:lnTo>
                  <a:pt x="7394" y="413778"/>
                </a:lnTo>
                <a:lnTo>
                  <a:pt x="27857" y="452959"/>
                </a:lnTo>
                <a:lnTo>
                  <a:pt x="58808" y="483625"/>
                </a:lnTo>
                <a:lnTo>
                  <a:pt x="97669" y="505666"/>
                </a:lnTo>
                <a:lnTo>
                  <a:pt x="141859" y="518971"/>
                </a:lnTo>
                <a:lnTo>
                  <a:pt x="188798" y="523430"/>
                </a:lnTo>
                <a:lnTo>
                  <a:pt x="249840" y="516318"/>
                </a:lnTo>
                <a:lnTo>
                  <a:pt x="299972" y="497303"/>
                </a:lnTo>
                <a:lnTo>
                  <a:pt x="340015" y="469863"/>
                </a:lnTo>
                <a:lnTo>
                  <a:pt x="346653" y="462876"/>
                </a:lnTo>
                <a:lnTo>
                  <a:pt x="203504" y="462876"/>
                </a:lnTo>
                <a:lnTo>
                  <a:pt x="154721" y="456089"/>
                </a:lnTo>
                <a:lnTo>
                  <a:pt x="114203" y="436394"/>
                </a:lnTo>
                <a:lnTo>
                  <a:pt x="86531" y="404787"/>
                </a:lnTo>
                <a:lnTo>
                  <a:pt x="76288" y="362267"/>
                </a:lnTo>
                <a:lnTo>
                  <a:pt x="76288" y="360375"/>
                </a:lnTo>
                <a:lnTo>
                  <a:pt x="86167" y="318936"/>
                </a:lnTo>
                <a:lnTo>
                  <a:pt x="114938" y="286846"/>
                </a:lnTo>
                <a:lnTo>
                  <a:pt x="161306" y="266118"/>
                </a:lnTo>
                <a:lnTo>
                  <a:pt x="223977" y="258762"/>
                </a:lnTo>
                <a:lnTo>
                  <a:pt x="445109" y="258762"/>
                </a:lnTo>
                <a:lnTo>
                  <a:pt x="445109" y="220751"/>
                </a:lnTo>
                <a:lnTo>
                  <a:pt x="370789" y="220751"/>
                </a:lnTo>
                <a:lnTo>
                  <a:pt x="336713" y="212012"/>
                </a:lnTo>
                <a:lnTo>
                  <a:pt x="300809" y="205219"/>
                </a:lnTo>
                <a:lnTo>
                  <a:pt x="261232" y="200816"/>
                </a:lnTo>
                <a:lnTo>
                  <a:pt x="216141" y="199250"/>
                </a:lnTo>
                <a:close/>
              </a:path>
              <a:path w="445134" h="523875">
                <a:moveTo>
                  <a:pt x="445109" y="437476"/>
                </a:moveTo>
                <a:lnTo>
                  <a:pt x="370789" y="437476"/>
                </a:lnTo>
                <a:lnTo>
                  <a:pt x="370789" y="512635"/>
                </a:lnTo>
                <a:lnTo>
                  <a:pt x="445109" y="512635"/>
                </a:lnTo>
                <a:lnTo>
                  <a:pt x="445109" y="437476"/>
                </a:lnTo>
                <a:close/>
              </a:path>
              <a:path w="445134" h="523875">
                <a:moveTo>
                  <a:pt x="445109" y="258762"/>
                </a:moveTo>
                <a:lnTo>
                  <a:pt x="223977" y="258762"/>
                </a:lnTo>
                <a:lnTo>
                  <a:pt x="267860" y="260605"/>
                </a:lnTo>
                <a:lnTo>
                  <a:pt x="307047" y="265471"/>
                </a:lnTo>
                <a:lnTo>
                  <a:pt x="341634" y="272360"/>
                </a:lnTo>
                <a:lnTo>
                  <a:pt x="371716" y="280276"/>
                </a:lnTo>
                <a:lnTo>
                  <a:pt x="371716" y="327151"/>
                </a:lnTo>
                <a:lnTo>
                  <a:pt x="363144" y="371996"/>
                </a:lnTo>
                <a:lnTo>
                  <a:pt x="339272" y="409496"/>
                </a:lnTo>
                <a:lnTo>
                  <a:pt x="302864" y="438148"/>
                </a:lnTo>
                <a:lnTo>
                  <a:pt x="256687" y="456443"/>
                </a:lnTo>
                <a:lnTo>
                  <a:pt x="203504" y="462876"/>
                </a:lnTo>
                <a:lnTo>
                  <a:pt x="346653" y="462876"/>
                </a:lnTo>
                <a:lnTo>
                  <a:pt x="370789" y="437476"/>
                </a:lnTo>
                <a:lnTo>
                  <a:pt x="445109" y="437476"/>
                </a:lnTo>
                <a:lnTo>
                  <a:pt x="445109" y="258762"/>
                </a:lnTo>
                <a:close/>
              </a:path>
              <a:path w="445134" h="523875">
                <a:moveTo>
                  <a:pt x="402400" y="68351"/>
                </a:moveTo>
                <a:lnTo>
                  <a:pt x="221081" y="68351"/>
                </a:lnTo>
                <a:lnTo>
                  <a:pt x="273095" y="73944"/>
                </a:lnTo>
                <a:lnTo>
                  <a:pt x="314778" y="90600"/>
                </a:lnTo>
                <a:lnTo>
                  <a:pt x="345425" y="118134"/>
                </a:lnTo>
                <a:lnTo>
                  <a:pt x="364330" y="156364"/>
                </a:lnTo>
                <a:lnTo>
                  <a:pt x="370789" y="205105"/>
                </a:lnTo>
                <a:lnTo>
                  <a:pt x="370789" y="220751"/>
                </a:lnTo>
                <a:lnTo>
                  <a:pt x="445109" y="220751"/>
                </a:lnTo>
                <a:lnTo>
                  <a:pt x="445007" y="202703"/>
                </a:lnTo>
                <a:lnTo>
                  <a:pt x="441807" y="158650"/>
                </a:lnTo>
                <a:lnTo>
                  <a:pt x="431903" y="118891"/>
                </a:lnTo>
                <a:lnTo>
                  <a:pt x="415400" y="84636"/>
                </a:lnTo>
                <a:lnTo>
                  <a:pt x="402400" y="68351"/>
                </a:lnTo>
                <a:close/>
              </a:path>
              <a:path w="445134" h="523875">
                <a:moveTo>
                  <a:pt x="228892" y="0"/>
                </a:moveTo>
                <a:lnTo>
                  <a:pt x="176636" y="3153"/>
                </a:lnTo>
                <a:lnTo>
                  <a:pt x="129957" y="11987"/>
                </a:lnTo>
                <a:lnTo>
                  <a:pt x="86761" y="25562"/>
                </a:lnTo>
                <a:lnTo>
                  <a:pt x="44958" y="42938"/>
                </a:lnTo>
                <a:lnTo>
                  <a:pt x="67475" y="104495"/>
                </a:lnTo>
                <a:lnTo>
                  <a:pt x="102897" y="89809"/>
                </a:lnTo>
                <a:lnTo>
                  <a:pt x="139511" y="78389"/>
                </a:lnTo>
                <a:lnTo>
                  <a:pt x="178508" y="70986"/>
                </a:lnTo>
                <a:lnTo>
                  <a:pt x="221081" y="68351"/>
                </a:lnTo>
                <a:lnTo>
                  <a:pt x="402400" y="68351"/>
                </a:lnTo>
                <a:lnTo>
                  <a:pt x="392303" y="55702"/>
                </a:lnTo>
                <a:lnTo>
                  <a:pt x="361531" y="31745"/>
                </a:lnTo>
                <a:lnTo>
                  <a:pt x="323794" y="14292"/>
                </a:lnTo>
                <a:lnTo>
                  <a:pt x="279458" y="3618"/>
                </a:lnTo>
                <a:lnTo>
                  <a:pt x="2288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11425" y="4409871"/>
            <a:ext cx="306705" cy="666115"/>
          </a:xfrm>
          <a:custGeom>
            <a:avLst/>
            <a:gdLst/>
            <a:ahLst/>
            <a:cxnLst/>
            <a:rect l="l" t="t" r="r" b="b"/>
            <a:pathLst>
              <a:path w="306704" h="666114">
                <a:moveTo>
                  <a:pt x="145808" y="218706"/>
                </a:moveTo>
                <a:lnTo>
                  <a:pt x="70446" y="218706"/>
                </a:lnTo>
                <a:lnTo>
                  <a:pt x="70446" y="523354"/>
                </a:lnTo>
                <a:lnTo>
                  <a:pt x="77511" y="577571"/>
                </a:lnTo>
                <a:lnTo>
                  <a:pt x="97353" y="617865"/>
                </a:lnTo>
                <a:lnTo>
                  <a:pt x="127947" y="645311"/>
                </a:lnTo>
                <a:lnTo>
                  <a:pt x="167266" y="660988"/>
                </a:lnTo>
                <a:lnTo>
                  <a:pt x="213283" y="665975"/>
                </a:lnTo>
                <a:lnTo>
                  <a:pt x="239078" y="664539"/>
                </a:lnTo>
                <a:lnTo>
                  <a:pt x="262477" y="660352"/>
                </a:lnTo>
                <a:lnTo>
                  <a:pt x="284028" y="653598"/>
                </a:lnTo>
                <a:lnTo>
                  <a:pt x="304279" y="644461"/>
                </a:lnTo>
                <a:lnTo>
                  <a:pt x="304279" y="597585"/>
                </a:lnTo>
                <a:lnTo>
                  <a:pt x="230898" y="597585"/>
                </a:lnTo>
                <a:lnTo>
                  <a:pt x="196156" y="593120"/>
                </a:lnTo>
                <a:lnTo>
                  <a:pt x="169289" y="578681"/>
                </a:lnTo>
                <a:lnTo>
                  <a:pt x="151954" y="552708"/>
                </a:lnTo>
                <a:lnTo>
                  <a:pt x="145808" y="513638"/>
                </a:lnTo>
                <a:lnTo>
                  <a:pt x="145808" y="218706"/>
                </a:lnTo>
                <a:close/>
              </a:path>
              <a:path w="306704" h="666114">
                <a:moveTo>
                  <a:pt x="304279" y="579970"/>
                </a:moveTo>
                <a:lnTo>
                  <a:pt x="285264" y="588075"/>
                </a:lnTo>
                <a:lnTo>
                  <a:pt x="267241" y="593536"/>
                </a:lnTo>
                <a:lnTo>
                  <a:pt x="249392" y="596617"/>
                </a:lnTo>
                <a:lnTo>
                  <a:pt x="230898" y="597585"/>
                </a:lnTo>
                <a:lnTo>
                  <a:pt x="304279" y="597585"/>
                </a:lnTo>
                <a:lnTo>
                  <a:pt x="304279" y="579970"/>
                </a:lnTo>
                <a:close/>
              </a:path>
              <a:path w="306704" h="666114">
                <a:moveTo>
                  <a:pt x="306247" y="152298"/>
                </a:moveTo>
                <a:lnTo>
                  <a:pt x="0" y="152298"/>
                </a:lnTo>
                <a:lnTo>
                  <a:pt x="0" y="218706"/>
                </a:lnTo>
                <a:lnTo>
                  <a:pt x="306247" y="218706"/>
                </a:lnTo>
                <a:lnTo>
                  <a:pt x="306247" y="152298"/>
                </a:lnTo>
                <a:close/>
              </a:path>
              <a:path w="306704" h="666114">
                <a:moveTo>
                  <a:pt x="145808" y="0"/>
                </a:moveTo>
                <a:lnTo>
                  <a:pt x="70446" y="0"/>
                </a:lnTo>
                <a:lnTo>
                  <a:pt x="70446" y="152298"/>
                </a:lnTo>
                <a:lnTo>
                  <a:pt x="145808" y="152298"/>
                </a:lnTo>
                <a:lnTo>
                  <a:pt x="145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89135" y="4562170"/>
            <a:ext cx="75565" cy="504825"/>
          </a:xfrm>
          <a:custGeom>
            <a:avLst/>
            <a:gdLst/>
            <a:ahLst/>
            <a:cxnLst/>
            <a:rect l="l" t="t" r="r" b="b"/>
            <a:pathLst>
              <a:path w="75565" h="504825">
                <a:moveTo>
                  <a:pt x="75361" y="0"/>
                </a:moveTo>
                <a:lnTo>
                  <a:pt x="0" y="0"/>
                </a:lnTo>
                <a:lnTo>
                  <a:pt x="0" y="504812"/>
                </a:lnTo>
                <a:lnTo>
                  <a:pt x="75361" y="504812"/>
                </a:lnTo>
                <a:lnTo>
                  <a:pt x="7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84271" y="4368850"/>
            <a:ext cx="86360" cy="83185"/>
          </a:xfrm>
          <a:custGeom>
            <a:avLst/>
            <a:gdLst/>
            <a:ahLst/>
            <a:cxnLst/>
            <a:rect l="l" t="t" r="r" b="b"/>
            <a:pathLst>
              <a:path w="86359" h="83185">
                <a:moveTo>
                  <a:pt x="86093" y="0"/>
                </a:moveTo>
                <a:lnTo>
                  <a:pt x="0" y="0"/>
                </a:lnTo>
                <a:lnTo>
                  <a:pt x="0" y="82994"/>
                </a:lnTo>
                <a:lnTo>
                  <a:pt x="86093" y="82994"/>
                </a:lnTo>
                <a:lnTo>
                  <a:pt x="86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01657" y="4562170"/>
            <a:ext cx="506095" cy="509270"/>
          </a:xfrm>
          <a:custGeom>
            <a:avLst/>
            <a:gdLst/>
            <a:ahLst/>
            <a:cxnLst/>
            <a:rect l="l" t="t" r="r" b="b"/>
            <a:pathLst>
              <a:path w="506095" h="509270">
                <a:moveTo>
                  <a:pt x="83185" y="0"/>
                </a:moveTo>
                <a:lnTo>
                  <a:pt x="0" y="0"/>
                </a:lnTo>
                <a:lnTo>
                  <a:pt x="219189" y="508749"/>
                </a:lnTo>
                <a:lnTo>
                  <a:pt x="285699" y="508749"/>
                </a:lnTo>
                <a:lnTo>
                  <a:pt x="324565" y="418934"/>
                </a:lnTo>
                <a:lnTo>
                  <a:pt x="253441" y="418934"/>
                </a:lnTo>
                <a:lnTo>
                  <a:pt x="83185" y="0"/>
                </a:lnTo>
                <a:close/>
              </a:path>
              <a:path w="506095" h="509270">
                <a:moveTo>
                  <a:pt x="505853" y="0"/>
                </a:moveTo>
                <a:lnTo>
                  <a:pt x="424624" y="0"/>
                </a:lnTo>
                <a:lnTo>
                  <a:pt x="253441" y="418934"/>
                </a:lnTo>
                <a:lnTo>
                  <a:pt x="324565" y="418934"/>
                </a:lnTo>
                <a:lnTo>
                  <a:pt x="505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7493" y="4551451"/>
            <a:ext cx="478790" cy="527685"/>
          </a:xfrm>
          <a:custGeom>
            <a:avLst/>
            <a:gdLst/>
            <a:ahLst/>
            <a:cxnLst/>
            <a:rect l="l" t="t" r="r" b="b"/>
            <a:pathLst>
              <a:path w="478790" h="527685">
                <a:moveTo>
                  <a:pt x="242633" y="0"/>
                </a:moveTo>
                <a:lnTo>
                  <a:pt x="197455" y="4219"/>
                </a:lnTo>
                <a:lnTo>
                  <a:pt x="155575" y="16395"/>
                </a:lnTo>
                <a:lnTo>
                  <a:pt x="117532" y="35804"/>
                </a:lnTo>
                <a:lnTo>
                  <a:pt x="83863" y="61722"/>
                </a:lnTo>
                <a:lnTo>
                  <a:pt x="55109" y="93426"/>
                </a:lnTo>
                <a:lnTo>
                  <a:pt x="31806" y="130192"/>
                </a:lnTo>
                <a:lnTo>
                  <a:pt x="14495" y="171297"/>
                </a:lnTo>
                <a:lnTo>
                  <a:pt x="3713" y="216016"/>
                </a:lnTo>
                <a:lnTo>
                  <a:pt x="0" y="263626"/>
                </a:lnTo>
                <a:lnTo>
                  <a:pt x="4082" y="314090"/>
                </a:lnTo>
                <a:lnTo>
                  <a:pt x="15845" y="360334"/>
                </a:lnTo>
                <a:lnTo>
                  <a:pt x="34566" y="401899"/>
                </a:lnTo>
                <a:lnTo>
                  <a:pt x="59519" y="438326"/>
                </a:lnTo>
                <a:lnTo>
                  <a:pt x="89982" y="469159"/>
                </a:lnTo>
                <a:lnTo>
                  <a:pt x="125229" y="493937"/>
                </a:lnTo>
                <a:lnTo>
                  <a:pt x="164537" y="512204"/>
                </a:lnTo>
                <a:lnTo>
                  <a:pt x="207181" y="523500"/>
                </a:lnTo>
                <a:lnTo>
                  <a:pt x="252437" y="527367"/>
                </a:lnTo>
                <a:lnTo>
                  <a:pt x="306041" y="522949"/>
                </a:lnTo>
                <a:lnTo>
                  <a:pt x="352556" y="510323"/>
                </a:lnTo>
                <a:lnTo>
                  <a:pt x="393107" y="490430"/>
                </a:lnTo>
                <a:lnTo>
                  <a:pt x="428819" y="464212"/>
                </a:lnTo>
                <a:lnTo>
                  <a:pt x="431188" y="461873"/>
                </a:lnTo>
                <a:lnTo>
                  <a:pt x="254368" y="461873"/>
                </a:lnTo>
                <a:lnTo>
                  <a:pt x="210999" y="456826"/>
                </a:lnTo>
                <a:lnTo>
                  <a:pt x="171009" y="441991"/>
                </a:lnTo>
                <a:lnTo>
                  <a:pt x="135970" y="417825"/>
                </a:lnTo>
                <a:lnTo>
                  <a:pt x="107459" y="384787"/>
                </a:lnTo>
                <a:lnTo>
                  <a:pt x="87049" y="343335"/>
                </a:lnTo>
                <a:lnTo>
                  <a:pt x="76314" y="293928"/>
                </a:lnTo>
                <a:lnTo>
                  <a:pt x="477431" y="293928"/>
                </a:lnTo>
                <a:lnTo>
                  <a:pt x="478011" y="285801"/>
                </a:lnTo>
                <a:lnTo>
                  <a:pt x="478308" y="278877"/>
                </a:lnTo>
                <a:lnTo>
                  <a:pt x="478434" y="267550"/>
                </a:lnTo>
                <a:lnTo>
                  <a:pt x="476196" y="233362"/>
                </a:lnTo>
                <a:lnTo>
                  <a:pt x="76314" y="233362"/>
                </a:lnTo>
                <a:lnTo>
                  <a:pt x="86173" y="186874"/>
                </a:lnTo>
                <a:lnTo>
                  <a:pt x="104352" y="145916"/>
                </a:lnTo>
                <a:lnTo>
                  <a:pt x="129871" y="111791"/>
                </a:lnTo>
                <a:lnTo>
                  <a:pt x="161750" y="85803"/>
                </a:lnTo>
                <a:lnTo>
                  <a:pt x="199008" y="69254"/>
                </a:lnTo>
                <a:lnTo>
                  <a:pt x="240664" y="63449"/>
                </a:lnTo>
                <a:lnTo>
                  <a:pt x="403168" y="63449"/>
                </a:lnTo>
                <a:lnTo>
                  <a:pt x="402557" y="62715"/>
                </a:lnTo>
                <a:lnTo>
                  <a:pt x="370286" y="36387"/>
                </a:lnTo>
                <a:lnTo>
                  <a:pt x="332752" y="16665"/>
                </a:lnTo>
                <a:lnTo>
                  <a:pt x="290139" y="4289"/>
                </a:lnTo>
                <a:lnTo>
                  <a:pt x="242633" y="0"/>
                </a:lnTo>
                <a:close/>
              </a:path>
              <a:path w="478790" h="527685">
                <a:moveTo>
                  <a:pt x="413816" y="390601"/>
                </a:moveTo>
                <a:lnTo>
                  <a:pt x="381353" y="419852"/>
                </a:lnTo>
                <a:lnTo>
                  <a:pt x="344755" y="442339"/>
                </a:lnTo>
                <a:lnTo>
                  <a:pt x="302826" y="456775"/>
                </a:lnTo>
                <a:lnTo>
                  <a:pt x="254368" y="461873"/>
                </a:lnTo>
                <a:lnTo>
                  <a:pt x="431188" y="461873"/>
                </a:lnTo>
                <a:lnTo>
                  <a:pt x="460819" y="432612"/>
                </a:lnTo>
                <a:lnTo>
                  <a:pt x="413816" y="390601"/>
                </a:lnTo>
                <a:close/>
              </a:path>
              <a:path w="478790" h="527685">
                <a:moveTo>
                  <a:pt x="403168" y="63449"/>
                </a:moveTo>
                <a:lnTo>
                  <a:pt x="240664" y="63449"/>
                </a:lnTo>
                <a:lnTo>
                  <a:pt x="286664" y="69661"/>
                </a:lnTo>
                <a:lnTo>
                  <a:pt x="324918" y="87104"/>
                </a:lnTo>
                <a:lnTo>
                  <a:pt x="355509" y="113987"/>
                </a:lnTo>
                <a:lnTo>
                  <a:pt x="378517" y="148518"/>
                </a:lnTo>
                <a:lnTo>
                  <a:pt x="394023" y="188907"/>
                </a:lnTo>
                <a:lnTo>
                  <a:pt x="402107" y="233362"/>
                </a:lnTo>
                <a:lnTo>
                  <a:pt x="476196" y="233362"/>
                </a:lnTo>
                <a:lnTo>
                  <a:pt x="475275" y="219290"/>
                </a:lnTo>
                <a:lnTo>
                  <a:pt x="465922" y="173937"/>
                </a:lnTo>
                <a:lnTo>
                  <a:pt x="450560" y="132230"/>
                </a:lnTo>
                <a:lnTo>
                  <a:pt x="429377" y="94909"/>
                </a:lnTo>
                <a:lnTo>
                  <a:pt x="403168" y="63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1862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868" y="0"/>
                </a:moveTo>
                <a:lnTo>
                  <a:pt x="113258" y="102349"/>
                </a:lnTo>
                <a:lnTo>
                  <a:pt x="0" y="118770"/>
                </a:lnTo>
                <a:lnTo>
                  <a:pt x="81940" y="198462"/>
                </a:lnTo>
                <a:lnTo>
                  <a:pt x="62572" y="311086"/>
                </a:lnTo>
                <a:lnTo>
                  <a:pt x="163868" y="257911"/>
                </a:lnTo>
                <a:lnTo>
                  <a:pt x="255994" y="257911"/>
                </a:lnTo>
                <a:lnTo>
                  <a:pt x="245757" y="198462"/>
                </a:lnTo>
                <a:lnTo>
                  <a:pt x="327723" y="118770"/>
                </a:lnTo>
                <a:lnTo>
                  <a:pt x="214477" y="102349"/>
                </a:lnTo>
                <a:lnTo>
                  <a:pt x="163868" y="0"/>
                </a:lnTo>
                <a:close/>
              </a:path>
              <a:path w="328295" h="311150">
                <a:moveTo>
                  <a:pt x="255994" y="257911"/>
                </a:moveTo>
                <a:lnTo>
                  <a:pt x="163868" y="257911"/>
                </a:lnTo>
                <a:lnTo>
                  <a:pt x="265150" y="311086"/>
                </a:lnTo>
                <a:lnTo>
                  <a:pt x="255994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3759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931" y="0"/>
                </a:moveTo>
                <a:lnTo>
                  <a:pt x="113283" y="102349"/>
                </a:lnTo>
                <a:lnTo>
                  <a:pt x="0" y="118770"/>
                </a:lnTo>
                <a:lnTo>
                  <a:pt x="81927" y="198462"/>
                </a:lnTo>
                <a:lnTo>
                  <a:pt x="62611" y="311086"/>
                </a:lnTo>
                <a:lnTo>
                  <a:pt x="163931" y="257911"/>
                </a:lnTo>
                <a:lnTo>
                  <a:pt x="256032" y="257911"/>
                </a:lnTo>
                <a:lnTo>
                  <a:pt x="245795" y="198462"/>
                </a:lnTo>
                <a:lnTo>
                  <a:pt x="327723" y="118770"/>
                </a:lnTo>
                <a:lnTo>
                  <a:pt x="214502" y="102349"/>
                </a:lnTo>
                <a:lnTo>
                  <a:pt x="163931" y="0"/>
                </a:lnTo>
                <a:close/>
              </a:path>
              <a:path w="328295" h="311150">
                <a:moveTo>
                  <a:pt x="256032" y="257911"/>
                </a:moveTo>
                <a:lnTo>
                  <a:pt x="163931" y="257911"/>
                </a:lnTo>
                <a:lnTo>
                  <a:pt x="265188" y="311086"/>
                </a:lnTo>
                <a:lnTo>
                  <a:pt x="256032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35719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868" y="0"/>
                </a:moveTo>
                <a:lnTo>
                  <a:pt x="113220" y="102349"/>
                </a:lnTo>
                <a:lnTo>
                  <a:pt x="0" y="118770"/>
                </a:lnTo>
                <a:lnTo>
                  <a:pt x="81940" y="198462"/>
                </a:lnTo>
                <a:lnTo>
                  <a:pt x="62572" y="311086"/>
                </a:lnTo>
                <a:lnTo>
                  <a:pt x="163868" y="257911"/>
                </a:lnTo>
                <a:lnTo>
                  <a:pt x="256014" y="257911"/>
                </a:lnTo>
                <a:lnTo>
                  <a:pt x="245757" y="198462"/>
                </a:lnTo>
                <a:lnTo>
                  <a:pt x="327736" y="118770"/>
                </a:lnTo>
                <a:lnTo>
                  <a:pt x="214477" y="102349"/>
                </a:lnTo>
                <a:lnTo>
                  <a:pt x="163868" y="0"/>
                </a:lnTo>
                <a:close/>
              </a:path>
              <a:path w="328295" h="311150">
                <a:moveTo>
                  <a:pt x="256014" y="257911"/>
                </a:moveTo>
                <a:lnTo>
                  <a:pt x="163868" y="257911"/>
                </a:lnTo>
                <a:lnTo>
                  <a:pt x="265188" y="311086"/>
                </a:lnTo>
                <a:lnTo>
                  <a:pt x="256014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27616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931" y="0"/>
                </a:moveTo>
                <a:lnTo>
                  <a:pt x="113283" y="102349"/>
                </a:lnTo>
                <a:lnTo>
                  <a:pt x="0" y="118770"/>
                </a:lnTo>
                <a:lnTo>
                  <a:pt x="81927" y="198462"/>
                </a:lnTo>
                <a:lnTo>
                  <a:pt x="62572" y="311086"/>
                </a:lnTo>
                <a:lnTo>
                  <a:pt x="163931" y="257911"/>
                </a:lnTo>
                <a:lnTo>
                  <a:pt x="256050" y="257911"/>
                </a:lnTo>
                <a:lnTo>
                  <a:pt x="245833" y="198462"/>
                </a:lnTo>
                <a:lnTo>
                  <a:pt x="327761" y="118770"/>
                </a:lnTo>
                <a:lnTo>
                  <a:pt x="214502" y="102349"/>
                </a:lnTo>
                <a:lnTo>
                  <a:pt x="163931" y="0"/>
                </a:lnTo>
                <a:close/>
              </a:path>
              <a:path w="328295" h="311150">
                <a:moveTo>
                  <a:pt x="256050" y="257911"/>
                </a:moveTo>
                <a:lnTo>
                  <a:pt x="163931" y="257911"/>
                </a:lnTo>
                <a:lnTo>
                  <a:pt x="265188" y="311086"/>
                </a:lnTo>
                <a:lnTo>
                  <a:pt x="256050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19525" y="5305361"/>
            <a:ext cx="328295" cy="311150"/>
          </a:xfrm>
          <a:custGeom>
            <a:avLst/>
            <a:gdLst/>
            <a:ahLst/>
            <a:cxnLst/>
            <a:rect l="l" t="t" r="r" b="b"/>
            <a:pathLst>
              <a:path w="328295" h="311150">
                <a:moveTo>
                  <a:pt x="163931" y="0"/>
                </a:moveTo>
                <a:lnTo>
                  <a:pt x="113283" y="102349"/>
                </a:lnTo>
                <a:lnTo>
                  <a:pt x="0" y="118770"/>
                </a:lnTo>
                <a:lnTo>
                  <a:pt x="81927" y="198462"/>
                </a:lnTo>
                <a:lnTo>
                  <a:pt x="62610" y="311086"/>
                </a:lnTo>
                <a:lnTo>
                  <a:pt x="163931" y="257911"/>
                </a:lnTo>
                <a:lnTo>
                  <a:pt x="256032" y="257911"/>
                </a:lnTo>
                <a:lnTo>
                  <a:pt x="245795" y="198462"/>
                </a:lnTo>
                <a:lnTo>
                  <a:pt x="327799" y="118770"/>
                </a:lnTo>
                <a:lnTo>
                  <a:pt x="214502" y="102349"/>
                </a:lnTo>
                <a:lnTo>
                  <a:pt x="163931" y="0"/>
                </a:lnTo>
                <a:close/>
              </a:path>
              <a:path w="328295" h="311150">
                <a:moveTo>
                  <a:pt x="256032" y="257911"/>
                </a:moveTo>
                <a:lnTo>
                  <a:pt x="163931" y="257911"/>
                </a:lnTo>
                <a:lnTo>
                  <a:pt x="265188" y="311086"/>
                </a:lnTo>
                <a:lnTo>
                  <a:pt x="256032" y="257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10315" y="5535929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>
                <a:moveTo>
                  <a:pt x="0" y="0"/>
                </a:moveTo>
                <a:lnTo>
                  <a:pt x="18144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38090" y="530987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55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3385" y="537510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156"/>
                </a:lnTo>
              </a:path>
            </a:pathLst>
          </a:custGeom>
          <a:ln w="277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7701" y="5319153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1775" y="0"/>
                </a:lnTo>
              </a:path>
            </a:pathLst>
          </a:custGeom>
          <a:ln w="306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07368" y="5371210"/>
            <a:ext cx="163195" cy="190500"/>
          </a:xfrm>
          <a:custGeom>
            <a:avLst/>
            <a:gdLst/>
            <a:ahLst/>
            <a:cxnLst/>
            <a:rect l="l" t="t" r="r" b="b"/>
            <a:pathLst>
              <a:path w="163195" h="190500">
                <a:moveTo>
                  <a:pt x="27800" y="3886"/>
                </a:moveTo>
                <a:lnTo>
                  <a:pt x="0" y="3886"/>
                </a:lnTo>
                <a:lnTo>
                  <a:pt x="0" y="190055"/>
                </a:lnTo>
                <a:lnTo>
                  <a:pt x="27800" y="190055"/>
                </a:lnTo>
                <a:lnTo>
                  <a:pt x="27800" y="83515"/>
                </a:lnTo>
                <a:lnTo>
                  <a:pt x="32017" y="59659"/>
                </a:lnTo>
                <a:lnTo>
                  <a:pt x="43705" y="41241"/>
                </a:lnTo>
                <a:lnTo>
                  <a:pt x="51030" y="36334"/>
                </a:lnTo>
                <a:lnTo>
                  <a:pt x="27800" y="36334"/>
                </a:lnTo>
                <a:lnTo>
                  <a:pt x="27800" y="3886"/>
                </a:lnTo>
                <a:close/>
              </a:path>
              <a:path w="163195" h="190500">
                <a:moveTo>
                  <a:pt x="146925" y="25171"/>
                </a:moveTo>
                <a:lnTo>
                  <a:pt x="83718" y="25171"/>
                </a:lnTo>
                <a:lnTo>
                  <a:pt x="105621" y="29084"/>
                </a:lnTo>
                <a:lnTo>
                  <a:pt x="121812" y="40285"/>
                </a:lnTo>
                <a:lnTo>
                  <a:pt x="131849" y="57966"/>
                </a:lnTo>
                <a:lnTo>
                  <a:pt x="135293" y="81318"/>
                </a:lnTo>
                <a:lnTo>
                  <a:pt x="135293" y="190055"/>
                </a:lnTo>
                <a:lnTo>
                  <a:pt x="163055" y="190055"/>
                </a:lnTo>
                <a:lnTo>
                  <a:pt x="163055" y="74498"/>
                </a:lnTo>
                <a:lnTo>
                  <a:pt x="158233" y="44196"/>
                </a:lnTo>
                <a:lnTo>
                  <a:pt x="146925" y="25171"/>
                </a:lnTo>
                <a:close/>
              </a:path>
              <a:path w="163195" h="190500">
                <a:moveTo>
                  <a:pt x="91630" y="0"/>
                </a:moveTo>
                <a:lnTo>
                  <a:pt x="69835" y="2846"/>
                </a:lnTo>
                <a:lnTo>
                  <a:pt x="52271" y="10618"/>
                </a:lnTo>
                <a:lnTo>
                  <a:pt x="38429" y="22165"/>
                </a:lnTo>
                <a:lnTo>
                  <a:pt x="27800" y="36334"/>
                </a:lnTo>
                <a:lnTo>
                  <a:pt x="51030" y="36334"/>
                </a:lnTo>
                <a:lnTo>
                  <a:pt x="61420" y="29374"/>
                </a:lnTo>
                <a:lnTo>
                  <a:pt x="83718" y="25171"/>
                </a:lnTo>
                <a:lnTo>
                  <a:pt x="146925" y="25171"/>
                </a:lnTo>
                <a:lnTo>
                  <a:pt x="144245" y="20661"/>
                </a:lnTo>
                <a:lnTo>
                  <a:pt x="121805" y="5419"/>
                </a:lnTo>
                <a:lnTo>
                  <a:pt x="916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15051" y="5298478"/>
            <a:ext cx="165735" cy="262890"/>
          </a:xfrm>
          <a:custGeom>
            <a:avLst/>
            <a:gdLst/>
            <a:ahLst/>
            <a:cxnLst/>
            <a:rect l="l" t="t" r="r" b="b"/>
            <a:pathLst>
              <a:path w="165735" h="262889">
                <a:moveTo>
                  <a:pt x="27787" y="0"/>
                </a:moveTo>
                <a:lnTo>
                  <a:pt x="0" y="0"/>
                </a:lnTo>
                <a:lnTo>
                  <a:pt x="0" y="262763"/>
                </a:lnTo>
                <a:lnTo>
                  <a:pt x="27787" y="262763"/>
                </a:lnTo>
                <a:lnTo>
                  <a:pt x="27787" y="214147"/>
                </a:lnTo>
                <a:lnTo>
                  <a:pt x="60304" y="181444"/>
                </a:lnTo>
                <a:lnTo>
                  <a:pt x="27787" y="181444"/>
                </a:lnTo>
                <a:lnTo>
                  <a:pt x="27787" y="0"/>
                </a:lnTo>
                <a:close/>
              </a:path>
              <a:path w="165735" h="262889">
                <a:moveTo>
                  <a:pt x="99569" y="176072"/>
                </a:moveTo>
                <a:lnTo>
                  <a:pt x="65646" y="176072"/>
                </a:lnTo>
                <a:lnTo>
                  <a:pt x="132384" y="262763"/>
                </a:lnTo>
                <a:lnTo>
                  <a:pt x="165569" y="262763"/>
                </a:lnTo>
                <a:lnTo>
                  <a:pt x="99569" y="176072"/>
                </a:lnTo>
                <a:close/>
              </a:path>
              <a:path w="165735" h="262889">
                <a:moveTo>
                  <a:pt x="163042" y="76606"/>
                </a:moveTo>
                <a:lnTo>
                  <a:pt x="128409" y="76606"/>
                </a:lnTo>
                <a:lnTo>
                  <a:pt x="27787" y="181444"/>
                </a:lnTo>
                <a:lnTo>
                  <a:pt x="60304" y="181444"/>
                </a:lnTo>
                <a:lnTo>
                  <a:pt x="65646" y="176072"/>
                </a:lnTo>
                <a:lnTo>
                  <a:pt x="99569" y="176072"/>
                </a:lnTo>
                <a:lnTo>
                  <a:pt x="84747" y="156603"/>
                </a:lnTo>
                <a:lnTo>
                  <a:pt x="163042" y="76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94197" y="5371210"/>
            <a:ext cx="176530" cy="194945"/>
          </a:xfrm>
          <a:custGeom>
            <a:avLst/>
            <a:gdLst/>
            <a:ahLst/>
            <a:cxnLst/>
            <a:rect l="l" t="t" r="r" b="b"/>
            <a:pathLst>
              <a:path w="176529" h="194945">
                <a:moveTo>
                  <a:pt x="89471" y="0"/>
                </a:moveTo>
                <a:lnTo>
                  <a:pt x="53717" y="7587"/>
                </a:lnTo>
                <a:lnTo>
                  <a:pt x="25380" y="28332"/>
                </a:lnTo>
                <a:lnTo>
                  <a:pt x="6721" y="59209"/>
                </a:lnTo>
                <a:lnTo>
                  <a:pt x="0" y="97193"/>
                </a:lnTo>
                <a:lnTo>
                  <a:pt x="7337" y="136816"/>
                </a:lnTo>
                <a:lnTo>
                  <a:pt x="27322" y="167511"/>
                </a:lnTo>
                <a:lnTo>
                  <a:pt x="56916" y="187345"/>
                </a:lnTo>
                <a:lnTo>
                  <a:pt x="93078" y="194386"/>
                </a:lnTo>
                <a:lnTo>
                  <a:pt x="117351" y="191863"/>
                </a:lnTo>
                <a:lnTo>
                  <a:pt x="137710" y="184746"/>
                </a:lnTo>
                <a:lnTo>
                  <a:pt x="154962" y="173715"/>
                </a:lnTo>
                <a:lnTo>
                  <a:pt x="158601" y="170243"/>
                </a:lnTo>
                <a:lnTo>
                  <a:pt x="93776" y="170243"/>
                </a:lnTo>
                <a:lnTo>
                  <a:pt x="70239" y="166090"/>
                </a:lnTo>
                <a:lnTo>
                  <a:pt x="50142" y="154011"/>
                </a:lnTo>
                <a:lnTo>
                  <a:pt x="35451" y="134576"/>
                </a:lnTo>
                <a:lnTo>
                  <a:pt x="28130" y="108356"/>
                </a:lnTo>
                <a:lnTo>
                  <a:pt x="176047" y="108356"/>
                </a:lnTo>
                <a:lnTo>
                  <a:pt x="176377" y="103974"/>
                </a:lnTo>
                <a:lnTo>
                  <a:pt x="176377" y="98564"/>
                </a:lnTo>
                <a:lnTo>
                  <a:pt x="174481" y="86029"/>
                </a:lnTo>
                <a:lnTo>
                  <a:pt x="28130" y="86029"/>
                </a:lnTo>
                <a:lnTo>
                  <a:pt x="34761" y="61053"/>
                </a:lnTo>
                <a:lnTo>
                  <a:pt x="47882" y="41209"/>
                </a:lnTo>
                <a:lnTo>
                  <a:pt x="66274" y="28117"/>
                </a:lnTo>
                <a:lnTo>
                  <a:pt x="88722" y="23393"/>
                </a:lnTo>
                <a:lnTo>
                  <a:pt x="146651" y="23393"/>
                </a:lnTo>
                <a:lnTo>
                  <a:pt x="126330" y="7708"/>
                </a:lnTo>
                <a:lnTo>
                  <a:pt x="89471" y="0"/>
                </a:lnTo>
                <a:close/>
              </a:path>
              <a:path w="176529" h="194945">
                <a:moveTo>
                  <a:pt x="152565" y="143954"/>
                </a:moveTo>
                <a:lnTo>
                  <a:pt x="140582" y="154754"/>
                </a:lnTo>
                <a:lnTo>
                  <a:pt x="127085" y="163047"/>
                </a:lnTo>
                <a:lnTo>
                  <a:pt x="111631" y="168366"/>
                </a:lnTo>
                <a:lnTo>
                  <a:pt x="93776" y="170243"/>
                </a:lnTo>
                <a:lnTo>
                  <a:pt x="158601" y="170243"/>
                </a:lnTo>
                <a:lnTo>
                  <a:pt x="169913" y="159448"/>
                </a:lnTo>
                <a:lnTo>
                  <a:pt x="152565" y="143954"/>
                </a:lnTo>
                <a:close/>
              </a:path>
              <a:path w="176529" h="194945">
                <a:moveTo>
                  <a:pt x="146651" y="23393"/>
                </a:moveTo>
                <a:lnTo>
                  <a:pt x="88722" y="23393"/>
                </a:lnTo>
                <a:lnTo>
                  <a:pt x="113107" y="28413"/>
                </a:lnTo>
                <a:lnTo>
                  <a:pt x="131087" y="42000"/>
                </a:lnTo>
                <a:lnTo>
                  <a:pt x="142770" y="61942"/>
                </a:lnTo>
                <a:lnTo>
                  <a:pt x="148259" y="86029"/>
                </a:lnTo>
                <a:lnTo>
                  <a:pt x="174481" y="86029"/>
                </a:lnTo>
                <a:lnTo>
                  <a:pt x="170558" y="60087"/>
                </a:lnTo>
                <a:lnTo>
                  <a:pt x="153617" y="28770"/>
                </a:lnTo>
                <a:lnTo>
                  <a:pt x="146651" y="23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1144" y="5298478"/>
            <a:ext cx="188595" cy="267335"/>
          </a:xfrm>
          <a:custGeom>
            <a:avLst/>
            <a:gdLst/>
            <a:ahLst/>
            <a:cxnLst/>
            <a:rect l="l" t="t" r="r" b="b"/>
            <a:pathLst>
              <a:path w="188595" h="267335">
                <a:moveTo>
                  <a:pt x="89065" y="72720"/>
                </a:moveTo>
                <a:lnTo>
                  <a:pt x="27773" y="98324"/>
                </a:lnTo>
                <a:lnTo>
                  <a:pt x="68" y="169176"/>
                </a:lnTo>
                <a:lnTo>
                  <a:pt x="0" y="170281"/>
                </a:lnTo>
                <a:lnTo>
                  <a:pt x="7631" y="211166"/>
                </a:lnTo>
                <a:lnTo>
                  <a:pt x="27773" y="241455"/>
                </a:lnTo>
                <a:lnTo>
                  <a:pt x="56294" y="260271"/>
                </a:lnTo>
                <a:lnTo>
                  <a:pt x="89065" y="266738"/>
                </a:lnTo>
                <a:lnTo>
                  <a:pt x="112570" y="263415"/>
                </a:lnTo>
                <a:lnTo>
                  <a:pt x="131973" y="254427"/>
                </a:lnTo>
                <a:lnTo>
                  <a:pt x="147001" y="241896"/>
                </a:lnTo>
                <a:lnTo>
                  <a:pt x="94157" y="241896"/>
                </a:lnTo>
                <a:lnTo>
                  <a:pt x="68977" y="236823"/>
                </a:lnTo>
                <a:lnTo>
                  <a:pt x="48064" y="222369"/>
                </a:lnTo>
                <a:lnTo>
                  <a:pt x="33784" y="199682"/>
                </a:lnTo>
                <a:lnTo>
                  <a:pt x="28564" y="170281"/>
                </a:lnTo>
                <a:lnTo>
                  <a:pt x="28498" y="169176"/>
                </a:lnTo>
                <a:lnTo>
                  <a:pt x="33684" y="139025"/>
                </a:lnTo>
                <a:lnTo>
                  <a:pt x="47798" y="116514"/>
                </a:lnTo>
                <a:lnTo>
                  <a:pt x="68677" y="102430"/>
                </a:lnTo>
                <a:lnTo>
                  <a:pt x="94157" y="97561"/>
                </a:lnTo>
                <a:lnTo>
                  <a:pt x="148373" y="97561"/>
                </a:lnTo>
                <a:lnTo>
                  <a:pt x="148145" y="97285"/>
                </a:lnTo>
                <a:lnTo>
                  <a:pt x="132373" y="84672"/>
                </a:lnTo>
                <a:lnTo>
                  <a:pt x="112813" y="75966"/>
                </a:lnTo>
                <a:lnTo>
                  <a:pt x="89065" y="72720"/>
                </a:lnTo>
                <a:close/>
              </a:path>
              <a:path w="188595" h="267335">
                <a:moveTo>
                  <a:pt x="188277" y="225323"/>
                </a:moveTo>
                <a:lnTo>
                  <a:pt x="160527" y="225323"/>
                </a:lnTo>
                <a:lnTo>
                  <a:pt x="160527" y="262775"/>
                </a:lnTo>
                <a:lnTo>
                  <a:pt x="188277" y="262775"/>
                </a:lnTo>
                <a:lnTo>
                  <a:pt x="188277" y="225323"/>
                </a:lnTo>
                <a:close/>
              </a:path>
              <a:path w="188595" h="267335">
                <a:moveTo>
                  <a:pt x="148373" y="97561"/>
                </a:moveTo>
                <a:lnTo>
                  <a:pt x="94157" y="97561"/>
                </a:lnTo>
                <a:lnTo>
                  <a:pt x="119305" y="102732"/>
                </a:lnTo>
                <a:lnTo>
                  <a:pt x="140863" y="117319"/>
                </a:lnTo>
                <a:lnTo>
                  <a:pt x="155928" y="139930"/>
                </a:lnTo>
                <a:lnTo>
                  <a:pt x="161594" y="169176"/>
                </a:lnTo>
                <a:lnTo>
                  <a:pt x="161523" y="170281"/>
                </a:lnTo>
                <a:lnTo>
                  <a:pt x="155928" y="199216"/>
                </a:lnTo>
                <a:lnTo>
                  <a:pt x="140863" y="221954"/>
                </a:lnTo>
                <a:lnTo>
                  <a:pt x="119305" y="236668"/>
                </a:lnTo>
                <a:lnTo>
                  <a:pt x="94157" y="241896"/>
                </a:lnTo>
                <a:lnTo>
                  <a:pt x="147001" y="241896"/>
                </a:lnTo>
                <a:lnTo>
                  <a:pt x="147788" y="241240"/>
                </a:lnTo>
                <a:lnTo>
                  <a:pt x="160527" y="225323"/>
                </a:lnTo>
                <a:lnTo>
                  <a:pt x="188277" y="225323"/>
                </a:lnTo>
                <a:lnTo>
                  <a:pt x="188277" y="112255"/>
                </a:lnTo>
                <a:lnTo>
                  <a:pt x="160527" y="112255"/>
                </a:lnTo>
                <a:lnTo>
                  <a:pt x="148373" y="97561"/>
                </a:lnTo>
                <a:close/>
              </a:path>
              <a:path w="188595" h="267335">
                <a:moveTo>
                  <a:pt x="188277" y="0"/>
                </a:moveTo>
                <a:lnTo>
                  <a:pt x="160527" y="0"/>
                </a:lnTo>
                <a:lnTo>
                  <a:pt x="160527" y="112255"/>
                </a:lnTo>
                <a:lnTo>
                  <a:pt x="188277" y="112255"/>
                </a:lnTo>
                <a:lnTo>
                  <a:pt x="1882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61049" y="5305006"/>
            <a:ext cx="268605" cy="260985"/>
          </a:xfrm>
          <a:custGeom>
            <a:avLst/>
            <a:gdLst/>
            <a:ahLst/>
            <a:cxnLst/>
            <a:rect l="l" t="t" r="r" b="b"/>
            <a:pathLst>
              <a:path w="268604" h="260985">
                <a:moveTo>
                  <a:pt x="134556" y="0"/>
                </a:moveTo>
                <a:lnTo>
                  <a:pt x="90653" y="6673"/>
                </a:lnTo>
                <a:lnTo>
                  <a:pt x="53544" y="25232"/>
                </a:lnTo>
                <a:lnTo>
                  <a:pt x="24931" y="53481"/>
                </a:lnTo>
                <a:lnTo>
                  <a:pt x="6516" y="89227"/>
                </a:lnTo>
                <a:lnTo>
                  <a:pt x="112" y="129565"/>
                </a:lnTo>
                <a:lnTo>
                  <a:pt x="0" y="130937"/>
                </a:lnTo>
                <a:lnTo>
                  <a:pt x="6440" y="171959"/>
                </a:lnTo>
                <a:lnTo>
                  <a:pt x="24674" y="207552"/>
                </a:lnTo>
                <a:lnTo>
                  <a:pt x="53072" y="235599"/>
                </a:lnTo>
                <a:lnTo>
                  <a:pt x="90006" y="253980"/>
                </a:lnTo>
                <a:lnTo>
                  <a:pt x="133845" y="260578"/>
                </a:lnTo>
                <a:lnTo>
                  <a:pt x="177757" y="253904"/>
                </a:lnTo>
                <a:lnTo>
                  <a:pt x="214863" y="235344"/>
                </a:lnTo>
                <a:lnTo>
                  <a:pt x="241082" y="209448"/>
                </a:lnTo>
                <a:lnTo>
                  <a:pt x="134556" y="209448"/>
                </a:lnTo>
                <a:lnTo>
                  <a:pt x="103747" y="203146"/>
                </a:lnTo>
                <a:lnTo>
                  <a:pt x="79552" y="186045"/>
                </a:lnTo>
                <a:lnTo>
                  <a:pt x="63740" y="160853"/>
                </a:lnTo>
                <a:lnTo>
                  <a:pt x="58199" y="130937"/>
                </a:lnTo>
                <a:lnTo>
                  <a:pt x="58077" y="129565"/>
                </a:lnTo>
                <a:lnTo>
                  <a:pt x="63624" y="99061"/>
                </a:lnTo>
                <a:lnTo>
                  <a:pt x="79182" y="74104"/>
                </a:lnTo>
                <a:lnTo>
                  <a:pt x="103130" y="57252"/>
                </a:lnTo>
                <a:lnTo>
                  <a:pt x="133845" y="51066"/>
                </a:lnTo>
                <a:lnTo>
                  <a:pt x="241784" y="51066"/>
                </a:lnTo>
                <a:lnTo>
                  <a:pt x="215324" y="24952"/>
                </a:lnTo>
                <a:lnTo>
                  <a:pt x="178394" y="6589"/>
                </a:lnTo>
                <a:lnTo>
                  <a:pt x="134556" y="0"/>
                </a:lnTo>
                <a:close/>
              </a:path>
              <a:path w="268604" h="260985">
                <a:moveTo>
                  <a:pt x="241784" y="51066"/>
                </a:moveTo>
                <a:lnTo>
                  <a:pt x="133845" y="51066"/>
                </a:lnTo>
                <a:lnTo>
                  <a:pt x="164668" y="57362"/>
                </a:lnTo>
                <a:lnTo>
                  <a:pt x="188856" y="74455"/>
                </a:lnTo>
                <a:lnTo>
                  <a:pt x="204655" y="99656"/>
                </a:lnTo>
                <a:lnTo>
                  <a:pt x="210312" y="130276"/>
                </a:lnTo>
                <a:lnTo>
                  <a:pt x="210312" y="130937"/>
                </a:lnTo>
                <a:lnTo>
                  <a:pt x="204765" y="161447"/>
                </a:lnTo>
                <a:lnTo>
                  <a:pt x="189207" y="186409"/>
                </a:lnTo>
                <a:lnTo>
                  <a:pt x="165263" y="203262"/>
                </a:lnTo>
                <a:lnTo>
                  <a:pt x="134556" y="209448"/>
                </a:lnTo>
                <a:lnTo>
                  <a:pt x="241082" y="209448"/>
                </a:lnTo>
                <a:lnTo>
                  <a:pt x="243469" y="207091"/>
                </a:lnTo>
                <a:lnTo>
                  <a:pt x="261876" y="171338"/>
                </a:lnTo>
                <a:lnTo>
                  <a:pt x="268284" y="130937"/>
                </a:lnTo>
                <a:lnTo>
                  <a:pt x="268389" y="129565"/>
                </a:lnTo>
                <a:lnTo>
                  <a:pt x="261950" y="88551"/>
                </a:lnTo>
                <a:lnTo>
                  <a:pt x="243719" y="52976"/>
                </a:lnTo>
                <a:lnTo>
                  <a:pt x="241784" y="510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7810" y="5371185"/>
            <a:ext cx="188595" cy="248285"/>
          </a:xfrm>
          <a:custGeom>
            <a:avLst/>
            <a:gdLst/>
            <a:ahLst/>
            <a:cxnLst/>
            <a:rect l="l" t="t" r="r" b="b"/>
            <a:pathLst>
              <a:path w="188595" h="248285">
                <a:moveTo>
                  <a:pt x="27749" y="3937"/>
                </a:moveTo>
                <a:lnTo>
                  <a:pt x="0" y="3937"/>
                </a:lnTo>
                <a:lnTo>
                  <a:pt x="0" y="247713"/>
                </a:lnTo>
                <a:lnTo>
                  <a:pt x="27749" y="247713"/>
                </a:lnTo>
                <a:lnTo>
                  <a:pt x="27749" y="154419"/>
                </a:lnTo>
                <a:lnTo>
                  <a:pt x="54817" y="154419"/>
                </a:lnTo>
                <a:lnTo>
                  <a:pt x="47413" y="149391"/>
                </a:lnTo>
                <a:lnTo>
                  <a:pt x="32349" y="126657"/>
                </a:lnTo>
                <a:lnTo>
                  <a:pt x="26753" y="97561"/>
                </a:lnTo>
                <a:lnTo>
                  <a:pt x="26682" y="96494"/>
                </a:lnTo>
                <a:lnTo>
                  <a:pt x="32349" y="67355"/>
                </a:lnTo>
                <a:lnTo>
                  <a:pt x="47413" y="44718"/>
                </a:lnTo>
                <a:lnTo>
                  <a:pt x="52364" y="41351"/>
                </a:lnTo>
                <a:lnTo>
                  <a:pt x="27749" y="41351"/>
                </a:lnTo>
                <a:lnTo>
                  <a:pt x="27749" y="3937"/>
                </a:lnTo>
                <a:close/>
              </a:path>
              <a:path w="188595" h="248285">
                <a:moveTo>
                  <a:pt x="54817" y="154419"/>
                </a:moveTo>
                <a:lnTo>
                  <a:pt x="27749" y="154419"/>
                </a:lnTo>
                <a:lnTo>
                  <a:pt x="40125" y="169420"/>
                </a:lnTo>
                <a:lnTo>
                  <a:pt x="55884" y="182067"/>
                </a:lnTo>
                <a:lnTo>
                  <a:pt x="75432" y="190798"/>
                </a:lnTo>
                <a:lnTo>
                  <a:pt x="99174" y="194056"/>
                </a:lnTo>
                <a:lnTo>
                  <a:pt x="132127" y="187479"/>
                </a:lnTo>
                <a:lnTo>
                  <a:pt x="159491" y="169214"/>
                </a:lnTo>
                <a:lnTo>
                  <a:pt x="94119" y="169214"/>
                </a:lnTo>
                <a:lnTo>
                  <a:pt x="68971" y="164031"/>
                </a:lnTo>
                <a:lnTo>
                  <a:pt x="54817" y="154419"/>
                </a:lnTo>
                <a:close/>
              </a:path>
              <a:path w="188595" h="248285">
                <a:moveTo>
                  <a:pt x="159823" y="24841"/>
                </a:moveTo>
                <a:lnTo>
                  <a:pt x="94119" y="24841"/>
                </a:lnTo>
                <a:lnTo>
                  <a:pt x="119284" y="29920"/>
                </a:lnTo>
                <a:lnTo>
                  <a:pt x="140198" y="44383"/>
                </a:lnTo>
                <a:lnTo>
                  <a:pt x="154487" y="67071"/>
                </a:lnTo>
                <a:lnTo>
                  <a:pt x="159719" y="96494"/>
                </a:lnTo>
                <a:lnTo>
                  <a:pt x="159778" y="97561"/>
                </a:lnTo>
                <a:lnTo>
                  <a:pt x="154593" y="127734"/>
                </a:lnTo>
                <a:lnTo>
                  <a:pt x="140479" y="150256"/>
                </a:lnTo>
                <a:lnTo>
                  <a:pt x="119600" y="164344"/>
                </a:lnTo>
                <a:lnTo>
                  <a:pt x="94119" y="169214"/>
                </a:lnTo>
                <a:lnTo>
                  <a:pt x="159491" y="169214"/>
                </a:lnTo>
                <a:lnTo>
                  <a:pt x="160642" y="168446"/>
                </a:lnTo>
                <a:lnTo>
                  <a:pt x="180698" y="138002"/>
                </a:lnTo>
                <a:lnTo>
                  <a:pt x="188209" y="97561"/>
                </a:lnTo>
                <a:lnTo>
                  <a:pt x="188277" y="96494"/>
                </a:lnTo>
                <a:lnTo>
                  <a:pt x="180645" y="55587"/>
                </a:lnTo>
                <a:lnTo>
                  <a:pt x="160499" y="25287"/>
                </a:lnTo>
                <a:lnTo>
                  <a:pt x="159823" y="24841"/>
                </a:lnTo>
                <a:close/>
              </a:path>
              <a:path w="188595" h="248285">
                <a:moveTo>
                  <a:pt x="99174" y="0"/>
                </a:moveTo>
                <a:lnTo>
                  <a:pt x="75691" y="3326"/>
                </a:lnTo>
                <a:lnTo>
                  <a:pt x="56299" y="12317"/>
                </a:lnTo>
                <a:lnTo>
                  <a:pt x="40488" y="25487"/>
                </a:lnTo>
                <a:lnTo>
                  <a:pt x="27749" y="41351"/>
                </a:lnTo>
                <a:lnTo>
                  <a:pt x="52364" y="41351"/>
                </a:lnTo>
                <a:lnTo>
                  <a:pt x="68971" y="30055"/>
                </a:lnTo>
                <a:lnTo>
                  <a:pt x="94119" y="24841"/>
                </a:lnTo>
                <a:lnTo>
                  <a:pt x="159823" y="24841"/>
                </a:lnTo>
                <a:lnTo>
                  <a:pt x="131966" y="6467"/>
                </a:lnTo>
                <a:lnTo>
                  <a:pt x="99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78422" y="5371210"/>
            <a:ext cx="176530" cy="194945"/>
          </a:xfrm>
          <a:custGeom>
            <a:avLst/>
            <a:gdLst/>
            <a:ahLst/>
            <a:cxnLst/>
            <a:rect l="l" t="t" r="r" b="b"/>
            <a:pathLst>
              <a:path w="176529" h="194945">
                <a:moveTo>
                  <a:pt x="89471" y="0"/>
                </a:moveTo>
                <a:lnTo>
                  <a:pt x="53722" y="7587"/>
                </a:lnTo>
                <a:lnTo>
                  <a:pt x="25385" y="28332"/>
                </a:lnTo>
                <a:lnTo>
                  <a:pt x="6723" y="59209"/>
                </a:lnTo>
                <a:lnTo>
                  <a:pt x="0" y="97193"/>
                </a:lnTo>
                <a:lnTo>
                  <a:pt x="7339" y="136816"/>
                </a:lnTo>
                <a:lnTo>
                  <a:pt x="27327" y="167511"/>
                </a:lnTo>
                <a:lnTo>
                  <a:pt x="56921" y="187345"/>
                </a:lnTo>
                <a:lnTo>
                  <a:pt x="93078" y="194386"/>
                </a:lnTo>
                <a:lnTo>
                  <a:pt x="117356" y="191863"/>
                </a:lnTo>
                <a:lnTo>
                  <a:pt x="137717" y="184746"/>
                </a:lnTo>
                <a:lnTo>
                  <a:pt x="154969" y="173715"/>
                </a:lnTo>
                <a:lnTo>
                  <a:pt x="158609" y="170243"/>
                </a:lnTo>
                <a:lnTo>
                  <a:pt x="93789" y="170243"/>
                </a:lnTo>
                <a:lnTo>
                  <a:pt x="70233" y="166090"/>
                </a:lnTo>
                <a:lnTo>
                  <a:pt x="50134" y="154011"/>
                </a:lnTo>
                <a:lnTo>
                  <a:pt x="35448" y="134576"/>
                </a:lnTo>
                <a:lnTo>
                  <a:pt x="28130" y="108356"/>
                </a:lnTo>
                <a:lnTo>
                  <a:pt x="176060" y="108356"/>
                </a:lnTo>
                <a:lnTo>
                  <a:pt x="176390" y="103974"/>
                </a:lnTo>
                <a:lnTo>
                  <a:pt x="176390" y="98564"/>
                </a:lnTo>
                <a:lnTo>
                  <a:pt x="174493" y="86029"/>
                </a:lnTo>
                <a:lnTo>
                  <a:pt x="28130" y="86029"/>
                </a:lnTo>
                <a:lnTo>
                  <a:pt x="34762" y="61053"/>
                </a:lnTo>
                <a:lnTo>
                  <a:pt x="47883" y="41209"/>
                </a:lnTo>
                <a:lnTo>
                  <a:pt x="66279" y="28117"/>
                </a:lnTo>
                <a:lnTo>
                  <a:pt x="88734" y="23393"/>
                </a:lnTo>
                <a:lnTo>
                  <a:pt x="146656" y="23393"/>
                </a:lnTo>
                <a:lnTo>
                  <a:pt x="126332" y="7708"/>
                </a:lnTo>
                <a:lnTo>
                  <a:pt x="89471" y="0"/>
                </a:lnTo>
                <a:close/>
              </a:path>
              <a:path w="176529" h="194945">
                <a:moveTo>
                  <a:pt x="152577" y="143954"/>
                </a:moveTo>
                <a:lnTo>
                  <a:pt x="140595" y="154754"/>
                </a:lnTo>
                <a:lnTo>
                  <a:pt x="127098" y="163047"/>
                </a:lnTo>
                <a:lnTo>
                  <a:pt x="111644" y="168366"/>
                </a:lnTo>
                <a:lnTo>
                  <a:pt x="93789" y="170243"/>
                </a:lnTo>
                <a:lnTo>
                  <a:pt x="158609" y="170243"/>
                </a:lnTo>
                <a:lnTo>
                  <a:pt x="169925" y="159448"/>
                </a:lnTo>
                <a:lnTo>
                  <a:pt x="152577" y="143954"/>
                </a:lnTo>
                <a:close/>
              </a:path>
              <a:path w="176529" h="194945">
                <a:moveTo>
                  <a:pt x="146656" y="23393"/>
                </a:moveTo>
                <a:lnTo>
                  <a:pt x="88734" y="23393"/>
                </a:lnTo>
                <a:lnTo>
                  <a:pt x="113098" y="28413"/>
                </a:lnTo>
                <a:lnTo>
                  <a:pt x="131079" y="42000"/>
                </a:lnTo>
                <a:lnTo>
                  <a:pt x="142770" y="61942"/>
                </a:lnTo>
                <a:lnTo>
                  <a:pt x="148259" y="86029"/>
                </a:lnTo>
                <a:lnTo>
                  <a:pt x="174493" y="86029"/>
                </a:lnTo>
                <a:lnTo>
                  <a:pt x="170569" y="60087"/>
                </a:lnTo>
                <a:lnTo>
                  <a:pt x="153623" y="28770"/>
                </a:lnTo>
                <a:lnTo>
                  <a:pt x="146656" y="23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6188" y="5371210"/>
            <a:ext cx="163195" cy="190500"/>
          </a:xfrm>
          <a:custGeom>
            <a:avLst/>
            <a:gdLst/>
            <a:ahLst/>
            <a:cxnLst/>
            <a:rect l="l" t="t" r="r" b="b"/>
            <a:pathLst>
              <a:path w="163195" h="190500">
                <a:moveTo>
                  <a:pt x="27762" y="3886"/>
                </a:moveTo>
                <a:lnTo>
                  <a:pt x="0" y="3886"/>
                </a:lnTo>
                <a:lnTo>
                  <a:pt x="0" y="190055"/>
                </a:lnTo>
                <a:lnTo>
                  <a:pt x="27762" y="190055"/>
                </a:lnTo>
                <a:lnTo>
                  <a:pt x="27762" y="83515"/>
                </a:lnTo>
                <a:lnTo>
                  <a:pt x="31984" y="59659"/>
                </a:lnTo>
                <a:lnTo>
                  <a:pt x="43681" y="41241"/>
                </a:lnTo>
                <a:lnTo>
                  <a:pt x="51007" y="36334"/>
                </a:lnTo>
                <a:lnTo>
                  <a:pt x="27762" y="36334"/>
                </a:lnTo>
                <a:lnTo>
                  <a:pt x="27762" y="3886"/>
                </a:lnTo>
                <a:close/>
              </a:path>
              <a:path w="163195" h="190500">
                <a:moveTo>
                  <a:pt x="146914" y="25171"/>
                </a:moveTo>
                <a:lnTo>
                  <a:pt x="83680" y="25171"/>
                </a:lnTo>
                <a:lnTo>
                  <a:pt x="105578" y="29084"/>
                </a:lnTo>
                <a:lnTo>
                  <a:pt x="121769" y="40285"/>
                </a:lnTo>
                <a:lnTo>
                  <a:pt x="131809" y="57966"/>
                </a:lnTo>
                <a:lnTo>
                  <a:pt x="135254" y="81318"/>
                </a:lnTo>
                <a:lnTo>
                  <a:pt x="135254" y="190055"/>
                </a:lnTo>
                <a:lnTo>
                  <a:pt x="163042" y="190055"/>
                </a:lnTo>
                <a:lnTo>
                  <a:pt x="163042" y="74498"/>
                </a:lnTo>
                <a:lnTo>
                  <a:pt x="158222" y="44196"/>
                </a:lnTo>
                <a:lnTo>
                  <a:pt x="146914" y="25171"/>
                </a:lnTo>
                <a:close/>
              </a:path>
              <a:path w="163195" h="190500">
                <a:moveTo>
                  <a:pt x="91592" y="0"/>
                </a:moveTo>
                <a:lnTo>
                  <a:pt x="69813" y="2846"/>
                </a:lnTo>
                <a:lnTo>
                  <a:pt x="52247" y="10618"/>
                </a:lnTo>
                <a:lnTo>
                  <a:pt x="38396" y="22165"/>
                </a:lnTo>
                <a:lnTo>
                  <a:pt x="27762" y="36334"/>
                </a:lnTo>
                <a:lnTo>
                  <a:pt x="51007" y="36334"/>
                </a:lnTo>
                <a:lnTo>
                  <a:pt x="61398" y="29374"/>
                </a:lnTo>
                <a:lnTo>
                  <a:pt x="83680" y="25171"/>
                </a:lnTo>
                <a:lnTo>
                  <a:pt x="146914" y="25171"/>
                </a:lnTo>
                <a:lnTo>
                  <a:pt x="144233" y="20661"/>
                </a:lnTo>
                <a:lnTo>
                  <a:pt x="121787" y="5419"/>
                </a:lnTo>
                <a:lnTo>
                  <a:pt x="915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9165" y="5309285"/>
            <a:ext cx="233045" cy="252095"/>
          </a:xfrm>
          <a:custGeom>
            <a:avLst/>
            <a:gdLst/>
            <a:ahLst/>
            <a:cxnLst/>
            <a:rect l="l" t="t" r="r" b="b"/>
            <a:pathLst>
              <a:path w="233045" h="252095">
                <a:moveTo>
                  <a:pt x="98463" y="0"/>
                </a:moveTo>
                <a:lnTo>
                  <a:pt x="0" y="0"/>
                </a:lnTo>
                <a:lnTo>
                  <a:pt x="0" y="251980"/>
                </a:lnTo>
                <a:lnTo>
                  <a:pt x="98463" y="251980"/>
                </a:lnTo>
                <a:lnTo>
                  <a:pt x="152908" y="242266"/>
                </a:lnTo>
                <a:lnTo>
                  <a:pt x="195311" y="215579"/>
                </a:lnTo>
                <a:lnTo>
                  <a:pt x="204716" y="201917"/>
                </a:lnTo>
                <a:lnTo>
                  <a:pt x="55549" y="201917"/>
                </a:lnTo>
                <a:lnTo>
                  <a:pt x="55549" y="50025"/>
                </a:lnTo>
                <a:lnTo>
                  <a:pt x="204997" y="50025"/>
                </a:lnTo>
                <a:lnTo>
                  <a:pt x="195311" y="36041"/>
                </a:lnTo>
                <a:lnTo>
                  <a:pt x="152908" y="9601"/>
                </a:lnTo>
                <a:lnTo>
                  <a:pt x="98463" y="0"/>
                </a:lnTo>
                <a:close/>
              </a:path>
              <a:path w="233045" h="252095">
                <a:moveTo>
                  <a:pt x="204997" y="50025"/>
                </a:moveTo>
                <a:lnTo>
                  <a:pt x="98463" y="50025"/>
                </a:lnTo>
                <a:lnTo>
                  <a:pt x="129545" y="55623"/>
                </a:lnTo>
                <a:lnTo>
                  <a:pt x="153585" y="71286"/>
                </a:lnTo>
                <a:lnTo>
                  <a:pt x="169098" y="95314"/>
                </a:lnTo>
                <a:lnTo>
                  <a:pt x="174599" y="126009"/>
                </a:lnTo>
                <a:lnTo>
                  <a:pt x="174599" y="126669"/>
                </a:lnTo>
                <a:lnTo>
                  <a:pt x="169098" y="157281"/>
                </a:lnTo>
                <a:lnTo>
                  <a:pt x="153585" y="181052"/>
                </a:lnTo>
                <a:lnTo>
                  <a:pt x="129545" y="196444"/>
                </a:lnTo>
                <a:lnTo>
                  <a:pt x="98463" y="201917"/>
                </a:lnTo>
                <a:lnTo>
                  <a:pt x="204716" y="201917"/>
                </a:lnTo>
                <a:lnTo>
                  <a:pt x="222834" y="175599"/>
                </a:lnTo>
                <a:lnTo>
                  <a:pt x="232638" y="126009"/>
                </a:lnTo>
                <a:lnTo>
                  <a:pt x="232638" y="125260"/>
                </a:lnTo>
                <a:lnTo>
                  <a:pt x="222834" y="75775"/>
                </a:lnTo>
                <a:lnTo>
                  <a:pt x="204997" y="50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3330" y="5372277"/>
            <a:ext cx="164465" cy="193040"/>
          </a:xfrm>
          <a:custGeom>
            <a:avLst/>
            <a:gdLst/>
            <a:ahLst/>
            <a:cxnLst/>
            <a:rect l="l" t="t" r="r" b="b"/>
            <a:pathLst>
              <a:path w="164465" h="193039">
                <a:moveTo>
                  <a:pt x="79705" y="73456"/>
                </a:moveTo>
                <a:lnTo>
                  <a:pt x="47325" y="77337"/>
                </a:lnTo>
                <a:lnTo>
                  <a:pt x="22140" y="88874"/>
                </a:lnTo>
                <a:lnTo>
                  <a:pt x="5812" y="107907"/>
                </a:lnTo>
                <a:lnTo>
                  <a:pt x="0" y="134277"/>
                </a:lnTo>
                <a:lnTo>
                  <a:pt x="0" y="134950"/>
                </a:lnTo>
                <a:lnTo>
                  <a:pt x="5957" y="160137"/>
                </a:lnTo>
                <a:lnTo>
                  <a:pt x="21686" y="178279"/>
                </a:lnTo>
                <a:lnTo>
                  <a:pt x="43971" y="189253"/>
                </a:lnTo>
                <a:lnTo>
                  <a:pt x="69596" y="192938"/>
                </a:lnTo>
                <a:lnTo>
                  <a:pt x="92113" y="190317"/>
                </a:lnTo>
                <a:lnTo>
                  <a:pt x="110602" y="183313"/>
                </a:lnTo>
                <a:lnTo>
                  <a:pt x="125365" y="173216"/>
                </a:lnTo>
                <a:lnTo>
                  <a:pt x="127810" y="170649"/>
                </a:lnTo>
                <a:lnTo>
                  <a:pt x="75018" y="170649"/>
                </a:lnTo>
                <a:lnTo>
                  <a:pt x="57035" y="168141"/>
                </a:lnTo>
                <a:lnTo>
                  <a:pt x="42102" y="160872"/>
                </a:lnTo>
                <a:lnTo>
                  <a:pt x="31904" y="149224"/>
                </a:lnTo>
                <a:lnTo>
                  <a:pt x="28130" y="133578"/>
                </a:lnTo>
                <a:lnTo>
                  <a:pt x="28130" y="132829"/>
                </a:lnTo>
                <a:lnTo>
                  <a:pt x="31771" y="117574"/>
                </a:lnTo>
                <a:lnTo>
                  <a:pt x="42378" y="105744"/>
                </a:lnTo>
                <a:lnTo>
                  <a:pt x="59479" y="98094"/>
                </a:lnTo>
                <a:lnTo>
                  <a:pt x="82600" y="95376"/>
                </a:lnTo>
                <a:lnTo>
                  <a:pt x="164122" y="95376"/>
                </a:lnTo>
                <a:lnTo>
                  <a:pt x="164122" y="81318"/>
                </a:lnTo>
                <a:lnTo>
                  <a:pt x="136702" y="81318"/>
                </a:lnTo>
                <a:lnTo>
                  <a:pt x="124137" y="78134"/>
                </a:lnTo>
                <a:lnTo>
                  <a:pt x="110904" y="75649"/>
                </a:lnTo>
                <a:lnTo>
                  <a:pt x="96320" y="74033"/>
                </a:lnTo>
                <a:lnTo>
                  <a:pt x="79705" y="73456"/>
                </a:lnTo>
                <a:close/>
              </a:path>
              <a:path w="164465" h="193039">
                <a:moveTo>
                  <a:pt x="164122" y="161315"/>
                </a:moveTo>
                <a:lnTo>
                  <a:pt x="136702" y="161315"/>
                </a:lnTo>
                <a:lnTo>
                  <a:pt x="136702" y="188975"/>
                </a:lnTo>
                <a:lnTo>
                  <a:pt x="164122" y="188975"/>
                </a:lnTo>
                <a:lnTo>
                  <a:pt x="164122" y="161315"/>
                </a:lnTo>
                <a:close/>
              </a:path>
              <a:path w="164465" h="193039">
                <a:moveTo>
                  <a:pt x="164122" y="95376"/>
                </a:moveTo>
                <a:lnTo>
                  <a:pt x="82600" y="95376"/>
                </a:lnTo>
                <a:lnTo>
                  <a:pt x="98759" y="96054"/>
                </a:lnTo>
                <a:lnTo>
                  <a:pt x="113198" y="97840"/>
                </a:lnTo>
                <a:lnTo>
                  <a:pt x="125956" y="100370"/>
                </a:lnTo>
                <a:lnTo>
                  <a:pt x="137071" y="103276"/>
                </a:lnTo>
                <a:lnTo>
                  <a:pt x="137071" y="120599"/>
                </a:lnTo>
                <a:lnTo>
                  <a:pt x="132193" y="140887"/>
                </a:lnTo>
                <a:lnTo>
                  <a:pt x="118894" y="156706"/>
                </a:lnTo>
                <a:lnTo>
                  <a:pt x="99169" y="166985"/>
                </a:lnTo>
                <a:lnTo>
                  <a:pt x="75018" y="170649"/>
                </a:lnTo>
                <a:lnTo>
                  <a:pt x="127810" y="170649"/>
                </a:lnTo>
                <a:lnTo>
                  <a:pt x="136702" y="161315"/>
                </a:lnTo>
                <a:lnTo>
                  <a:pt x="164122" y="161315"/>
                </a:lnTo>
                <a:lnTo>
                  <a:pt x="164122" y="95376"/>
                </a:lnTo>
                <a:close/>
              </a:path>
              <a:path w="164465" h="193039">
                <a:moveTo>
                  <a:pt x="148414" y="25222"/>
                </a:moveTo>
                <a:lnTo>
                  <a:pt x="81521" y="25222"/>
                </a:lnTo>
                <a:lnTo>
                  <a:pt x="104893" y="28433"/>
                </a:lnTo>
                <a:lnTo>
                  <a:pt x="122223" y="37984"/>
                </a:lnTo>
                <a:lnTo>
                  <a:pt x="132997" y="53752"/>
                </a:lnTo>
                <a:lnTo>
                  <a:pt x="136638" y="75234"/>
                </a:lnTo>
                <a:lnTo>
                  <a:pt x="136702" y="81318"/>
                </a:lnTo>
                <a:lnTo>
                  <a:pt x="164122" y="81318"/>
                </a:lnTo>
                <a:lnTo>
                  <a:pt x="164034" y="74033"/>
                </a:lnTo>
                <a:lnTo>
                  <a:pt x="162903" y="58463"/>
                </a:lnTo>
                <a:lnTo>
                  <a:pt x="159250" y="43800"/>
                </a:lnTo>
                <a:lnTo>
                  <a:pt x="153165" y="31173"/>
                </a:lnTo>
                <a:lnTo>
                  <a:pt x="148414" y="25222"/>
                </a:lnTo>
                <a:close/>
              </a:path>
              <a:path w="164465" h="193039">
                <a:moveTo>
                  <a:pt x="84416" y="0"/>
                </a:moveTo>
                <a:lnTo>
                  <a:pt x="65127" y="1154"/>
                </a:lnTo>
                <a:lnTo>
                  <a:pt x="47918" y="4394"/>
                </a:lnTo>
                <a:lnTo>
                  <a:pt x="31997" y="9386"/>
                </a:lnTo>
                <a:lnTo>
                  <a:pt x="16573" y="15798"/>
                </a:lnTo>
                <a:lnTo>
                  <a:pt x="24853" y="38455"/>
                </a:lnTo>
                <a:lnTo>
                  <a:pt x="37939" y="33087"/>
                </a:lnTo>
                <a:lnTo>
                  <a:pt x="51449" y="28905"/>
                </a:lnTo>
                <a:lnTo>
                  <a:pt x="65828" y="26189"/>
                </a:lnTo>
                <a:lnTo>
                  <a:pt x="81521" y="25222"/>
                </a:lnTo>
                <a:lnTo>
                  <a:pt x="148414" y="25222"/>
                </a:lnTo>
                <a:lnTo>
                  <a:pt x="144652" y="20510"/>
                </a:lnTo>
                <a:lnTo>
                  <a:pt x="133299" y="11674"/>
                </a:lnTo>
                <a:lnTo>
                  <a:pt x="119387" y="5249"/>
                </a:lnTo>
                <a:lnTo>
                  <a:pt x="103049" y="1327"/>
                </a:lnTo>
                <a:lnTo>
                  <a:pt x="84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5469" y="5318975"/>
            <a:ext cx="113030" cy="245745"/>
          </a:xfrm>
          <a:custGeom>
            <a:avLst/>
            <a:gdLst/>
            <a:ahLst/>
            <a:cxnLst/>
            <a:rect l="l" t="t" r="r" b="b"/>
            <a:pathLst>
              <a:path w="113029" h="245745">
                <a:moveTo>
                  <a:pt x="53771" y="80695"/>
                </a:moveTo>
                <a:lnTo>
                  <a:pt x="25984" y="80695"/>
                </a:lnTo>
                <a:lnTo>
                  <a:pt x="25984" y="193014"/>
                </a:lnTo>
                <a:lnTo>
                  <a:pt x="29998" y="217148"/>
                </a:lnTo>
                <a:lnTo>
                  <a:pt x="41074" y="233430"/>
                </a:lnTo>
                <a:lnTo>
                  <a:pt x="57766" y="242633"/>
                </a:lnTo>
                <a:lnTo>
                  <a:pt x="78625" y="245529"/>
                </a:lnTo>
                <a:lnTo>
                  <a:pt x="88131" y="244998"/>
                </a:lnTo>
                <a:lnTo>
                  <a:pt x="96759" y="243455"/>
                </a:lnTo>
                <a:lnTo>
                  <a:pt x="104709" y="240974"/>
                </a:lnTo>
                <a:lnTo>
                  <a:pt x="112179" y="237629"/>
                </a:lnTo>
                <a:lnTo>
                  <a:pt x="112179" y="220306"/>
                </a:lnTo>
                <a:lnTo>
                  <a:pt x="85128" y="220306"/>
                </a:lnTo>
                <a:lnTo>
                  <a:pt x="72315" y="218666"/>
                </a:lnTo>
                <a:lnTo>
                  <a:pt x="62415" y="213355"/>
                </a:lnTo>
                <a:lnTo>
                  <a:pt x="56033" y="203788"/>
                </a:lnTo>
                <a:lnTo>
                  <a:pt x="53771" y="189382"/>
                </a:lnTo>
                <a:lnTo>
                  <a:pt x="53771" y="80695"/>
                </a:lnTo>
                <a:close/>
              </a:path>
              <a:path w="113029" h="245745">
                <a:moveTo>
                  <a:pt x="112179" y="213855"/>
                </a:moveTo>
                <a:lnTo>
                  <a:pt x="105166" y="216818"/>
                </a:lnTo>
                <a:lnTo>
                  <a:pt x="98520" y="218819"/>
                </a:lnTo>
                <a:lnTo>
                  <a:pt x="91940" y="219950"/>
                </a:lnTo>
                <a:lnTo>
                  <a:pt x="85128" y="220306"/>
                </a:lnTo>
                <a:lnTo>
                  <a:pt x="112179" y="220306"/>
                </a:lnTo>
                <a:lnTo>
                  <a:pt x="112179" y="213855"/>
                </a:lnTo>
                <a:close/>
              </a:path>
              <a:path w="113029" h="245745">
                <a:moveTo>
                  <a:pt x="112890" y="56146"/>
                </a:moveTo>
                <a:lnTo>
                  <a:pt x="0" y="56146"/>
                </a:lnTo>
                <a:lnTo>
                  <a:pt x="0" y="80695"/>
                </a:lnTo>
                <a:lnTo>
                  <a:pt x="112890" y="80695"/>
                </a:lnTo>
                <a:lnTo>
                  <a:pt x="112890" y="56146"/>
                </a:lnTo>
                <a:close/>
              </a:path>
              <a:path w="113029" h="245745">
                <a:moveTo>
                  <a:pt x="53771" y="0"/>
                </a:moveTo>
                <a:lnTo>
                  <a:pt x="25984" y="0"/>
                </a:lnTo>
                <a:lnTo>
                  <a:pt x="25984" y="56146"/>
                </a:lnTo>
                <a:lnTo>
                  <a:pt x="53771" y="56146"/>
                </a:lnTo>
                <a:lnTo>
                  <a:pt x="53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26070" y="5372277"/>
            <a:ext cx="164465" cy="193040"/>
          </a:xfrm>
          <a:custGeom>
            <a:avLst/>
            <a:gdLst/>
            <a:ahLst/>
            <a:cxnLst/>
            <a:rect l="l" t="t" r="r" b="b"/>
            <a:pathLst>
              <a:path w="164465" h="193039">
                <a:moveTo>
                  <a:pt x="79705" y="73456"/>
                </a:moveTo>
                <a:lnTo>
                  <a:pt x="47325" y="77337"/>
                </a:lnTo>
                <a:lnTo>
                  <a:pt x="22140" y="88874"/>
                </a:lnTo>
                <a:lnTo>
                  <a:pt x="5812" y="107907"/>
                </a:lnTo>
                <a:lnTo>
                  <a:pt x="0" y="134277"/>
                </a:lnTo>
                <a:lnTo>
                  <a:pt x="0" y="134950"/>
                </a:lnTo>
                <a:lnTo>
                  <a:pt x="5958" y="160137"/>
                </a:lnTo>
                <a:lnTo>
                  <a:pt x="21691" y="178279"/>
                </a:lnTo>
                <a:lnTo>
                  <a:pt x="43987" y="189253"/>
                </a:lnTo>
                <a:lnTo>
                  <a:pt x="69634" y="192938"/>
                </a:lnTo>
                <a:lnTo>
                  <a:pt x="92134" y="190317"/>
                </a:lnTo>
                <a:lnTo>
                  <a:pt x="110612" y="183313"/>
                </a:lnTo>
                <a:lnTo>
                  <a:pt x="125367" y="173216"/>
                </a:lnTo>
                <a:lnTo>
                  <a:pt x="127812" y="170649"/>
                </a:lnTo>
                <a:lnTo>
                  <a:pt x="75018" y="170649"/>
                </a:lnTo>
                <a:lnTo>
                  <a:pt x="57051" y="168141"/>
                </a:lnTo>
                <a:lnTo>
                  <a:pt x="42116" y="160872"/>
                </a:lnTo>
                <a:lnTo>
                  <a:pt x="31909" y="149224"/>
                </a:lnTo>
                <a:lnTo>
                  <a:pt x="28130" y="133578"/>
                </a:lnTo>
                <a:lnTo>
                  <a:pt x="28130" y="132829"/>
                </a:lnTo>
                <a:lnTo>
                  <a:pt x="31776" y="117574"/>
                </a:lnTo>
                <a:lnTo>
                  <a:pt x="42392" y="105744"/>
                </a:lnTo>
                <a:lnTo>
                  <a:pt x="59495" y="98094"/>
                </a:lnTo>
                <a:lnTo>
                  <a:pt x="82600" y="95376"/>
                </a:lnTo>
                <a:lnTo>
                  <a:pt x="164122" y="95376"/>
                </a:lnTo>
                <a:lnTo>
                  <a:pt x="164122" y="81318"/>
                </a:lnTo>
                <a:lnTo>
                  <a:pt x="136702" y="81318"/>
                </a:lnTo>
                <a:lnTo>
                  <a:pt x="124153" y="78134"/>
                </a:lnTo>
                <a:lnTo>
                  <a:pt x="110918" y="75649"/>
                </a:lnTo>
                <a:lnTo>
                  <a:pt x="96326" y="74033"/>
                </a:lnTo>
                <a:lnTo>
                  <a:pt x="79705" y="73456"/>
                </a:lnTo>
                <a:close/>
              </a:path>
              <a:path w="164465" h="193039">
                <a:moveTo>
                  <a:pt x="164122" y="161315"/>
                </a:moveTo>
                <a:lnTo>
                  <a:pt x="136702" y="161315"/>
                </a:lnTo>
                <a:lnTo>
                  <a:pt x="136702" y="188975"/>
                </a:lnTo>
                <a:lnTo>
                  <a:pt x="164122" y="188975"/>
                </a:lnTo>
                <a:lnTo>
                  <a:pt x="164122" y="161315"/>
                </a:lnTo>
                <a:close/>
              </a:path>
              <a:path w="164465" h="193039">
                <a:moveTo>
                  <a:pt x="164122" y="95376"/>
                </a:moveTo>
                <a:lnTo>
                  <a:pt x="82600" y="95376"/>
                </a:lnTo>
                <a:lnTo>
                  <a:pt x="98780" y="96054"/>
                </a:lnTo>
                <a:lnTo>
                  <a:pt x="113226" y="97840"/>
                </a:lnTo>
                <a:lnTo>
                  <a:pt x="125977" y="100370"/>
                </a:lnTo>
                <a:lnTo>
                  <a:pt x="137071" y="103276"/>
                </a:lnTo>
                <a:lnTo>
                  <a:pt x="137071" y="120599"/>
                </a:lnTo>
                <a:lnTo>
                  <a:pt x="132199" y="140887"/>
                </a:lnTo>
                <a:lnTo>
                  <a:pt x="118908" y="156706"/>
                </a:lnTo>
                <a:lnTo>
                  <a:pt x="99186" y="166985"/>
                </a:lnTo>
                <a:lnTo>
                  <a:pt x="75018" y="170649"/>
                </a:lnTo>
                <a:lnTo>
                  <a:pt x="127812" y="170649"/>
                </a:lnTo>
                <a:lnTo>
                  <a:pt x="136702" y="161315"/>
                </a:lnTo>
                <a:lnTo>
                  <a:pt x="164122" y="161315"/>
                </a:lnTo>
                <a:lnTo>
                  <a:pt x="164122" y="95376"/>
                </a:lnTo>
                <a:close/>
              </a:path>
              <a:path w="164465" h="193039">
                <a:moveTo>
                  <a:pt x="148414" y="25222"/>
                </a:moveTo>
                <a:lnTo>
                  <a:pt x="81521" y="25222"/>
                </a:lnTo>
                <a:lnTo>
                  <a:pt x="104898" y="28433"/>
                </a:lnTo>
                <a:lnTo>
                  <a:pt x="122227" y="37984"/>
                </a:lnTo>
                <a:lnTo>
                  <a:pt x="132999" y="53752"/>
                </a:lnTo>
                <a:lnTo>
                  <a:pt x="136638" y="75234"/>
                </a:lnTo>
                <a:lnTo>
                  <a:pt x="136702" y="81318"/>
                </a:lnTo>
                <a:lnTo>
                  <a:pt x="164122" y="81318"/>
                </a:lnTo>
                <a:lnTo>
                  <a:pt x="164034" y="74033"/>
                </a:lnTo>
                <a:lnTo>
                  <a:pt x="162903" y="58463"/>
                </a:lnTo>
                <a:lnTo>
                  <a:pt x="159250" y="43800"/>
                </a:lnTo>
                <a:lnTo>
                  <a:pt x="153165" y="31173"/>
                </a:lnTo>
                <a:lnTo>
                  <a:pt x="148414" y="25222"/>
                </a:lnTo>
                <a:close/>
              </a:path>
              <a:path w="164465" h="193039">
                <a:moveTo>
                  <a:pt x="84429" y="0"/>
                </a:moveTo>
                <a:lnTo>
                  <a:pt x="65149" y="1154"/>
                </a:lnTo>
                <a:lnTo>
                  <a:pt x="47939" y="4394"/>
                </a:lnTo>
                <a:lnTo>
                  <a:pt x="32019" y="9386"/>
                </a:lnTo>
                <a:lnTo>
                  <a:pt x="16611" y="15798"/>
                </a:lnTo>
                <a:lnTo>
                  <a:pt x="24891" y="38455"/>
                </a:lnTo>
                <a:lnTo>
                  <a:pt x="37955" y="33087"/>
                </a:lnTo>
                <a:lnTo>
                  <a:pt x="51454" y="28905"/>
                </a:lnTo>
                <a:lnTo>
                  <a:pt x="65829" y="26189"/>
                </a:lnTo>
                <a:lnTo>
                  <a:pt x="81521" y="25222"/>
                </a:lnTo>
                <a:lnTo>
                  <a:pt x="148414" y="25222"/>
                </a:lnTo>
                <a:lnTo>
                  <a:pt x="144652" y="20510"/>
                </a:lnTo>
                <a:lnTo>
                  <a:pt x="133316" y="11674"/>
                </a:lnTo>
                <a:lnTo>
                  <a:pt x="119403" y="5249"/>
                </a:lnTo>
                <a:lnTo>
                  <a:pt x="103060" y="1327"/>
                </a:lnTo>
                <a:lnTo>
                  <a:pt x="84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5641" y="55423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147" y="0"/>
                </a:lnTo>
              </a:path>
            </a:pathLst>
          </a:custGeom>
          <a:ln w="378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4721" y="5303837"/>
            <a:ext cx="65405" cy="316230"/>
          </a:xfrm>
          <a:custGeom>
            <a:avLst/>
            <a:gdLst/>
            <a:ahLst/>
            <a:cxnLst/>
            <a:rect l="l" t="t" r="r" b="b"/>
            <a:pathLst>
              <a:path w="65404" h="316229">
                <a:moveTo>
                  <a:pt x="64947" y="0"/>
                </a:moveTo>
                <a:lnTo>
                  <a:pt x="33223" y="0"/>
                </a:lnTo>
                <a:lnTo>
                  <a:pt x="33223" y="30632"/>
                </a:lnTo>
                <a:lnTo>
                  <a:pt x="64947" y="30632"/>
                </a:lnTo>
                <a:lnTo>
                  <a:pt x="64947" y="0"/>
                </a:lnTo>
                <a:close/>
              </a:path>
              <a:path w="65404" h="316229">
                <a:moveTo>
                  <a:pt x="0" y="291579"/>
                </a:moveTo>
                <a:lnTo>
                  <a:pt x="0" y="314274"/>
                </a:lnTo>
                <a:lnTo>
                  <a:pt x="6134" y="315722"/>
                </a:lnTo>
                <a:lnTo>
                  <a:pt x="10845" y="316090"/>
                </a:lnTo>
                <a:lnTo>
                  <a:pt x="17310" y="316090"/>
                </a:lnTo>
                <a:lnTo>
                  <a:pt x="36295" y="313220"/>
                </a:lnTo>
                <a:lnTo>
                  <a:pt x="50599" y="304447"/>
                </a:lnTo>
                <a:lnTo>
                  <a:pt x="57705" y="292696"/>
                </a:lnTo>
                <a:lnTo>
                  <a:pt x="9779" y="292696"/>
                </a:lnTo>
                <a:lnTo>
                  <a:pt x="4343" y="292392"/>
                </a:lnTo>
                <a:lnTo>
                  <a:pt x="0" y="291579"/>
                </a:lnTo>
                <a:close/>
              </a:path>
              <a:path w="65404" h="316229">
                <a:moveTo>
                  <a:pt x="62763" y="71272"/>
                </a:moveTo>
                <a:lnTo>
                  <a:pt x="35001" y="71272"/>
                </a:lnTo>
                <a:lnTo>
                  <a:pt x="34950" y="268211"/>
                </a:lnTo>
                <a:lnTo>
                  <a:pt x="33450" y="279034"/>
                </a:lnTo>
                <a:lnTo>
                  <a:pt x="29092" y="286765"/>
                </a:lnTo>
                <a:lnTo>
                  <a:pt x="22367" y="291249"/>
                </a:lnTo>
                <a:lnTo>
                  <a:pt x="13716" y="292696"/>
                </a:lnTo>
                <a:lnTo>
                  <a:pt x="57705" y="292696"/>
                </a:lnTo>
                <a:lnTo>
                  <a:pt x="59622" y="289526"/>
                </a:lnTo>
                <a:lnTo>
                  <a:pt x="62763" y="268211"/>
                </a:lnTo>
                <a:lnTo>
                  <a:pt x="62763" y="7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32025" y="5371185"/>
            <a:ext cx="188595" cy="248285"/>
          </a:xfrm>
          <a:custGeom>
            <a:avLst/>
            <a:gdLst/>
            <a:ahLst/>
            <a:cxnLst/>
            <a:rect l="l" t="t" r="r" b="b"/>
            <a:pathLst>
              <a:path w="188595" h="248285">
                <a:moveTo>
                  <a:pt x="27749" y="3937"/>
                </a:moveTo>
                <a:lnTo>
                  <a:pt x="0" y="3937"/>
                </a:lnTo>
                <a:lnTo>
                  <a:pt x="0" y="247713"/>
                </a:lnTo>
                <a:lnTo>
                  <a:pt x="27749" y="247713"/>
                </a:lnTo>
                <a:lnTo>
                  <a:pt x="27749" y="154419"/>
                </a:lnTo>
                <a:lnTo>
                  <a:pt x="54835" y="154419"/>
                </a:lnTo>
                <a:lnTo>
                  <a:pt x="47426" y="149391"/>
                </a:lnTo>
                <a:lnTo>
                  <a:pt x="32344" y="126657"/>
                </a:lnTo>
                <a:lnTo>
                  <a:pt x="26740" y="97561"/>
                </a:lnTo>
                <a:lnTo>
                  <a:pt x="26670" y="96494"/>
                </a:lnTo>
                <a:lnTo>
                  <a:pt x="32344" y="67355"/>
                </a:lnTo>
                <a:lnTo>
                  <a:pt x="47426" y="44718"/>
                </a:lnTo>
                <a:lnTo>
                  <a:pt x="52381" y="41351"/>
                </a:lnTo>
                <a:lnTo>
                  <a:pt x="27749" y="41351"/>
                </a:lnTo>
                <a:lnTo>
                  <a:pt x="27749" y="3937"/>
                </a:lnTo>
                <a:close/>
              </a:path>
              <a:path w="188595" h="248285">
                <a:moveTo>
                  <a:pt x="54835" y="154419"/>
                </a:moveTo>
                <a:lnTo>
                  <a:pt x="27749" y="154419"/>
                </a:lnTo>
                <a:lnTo>
                  <a:pt x="40136" y="169420"/>
                </a:lnTo>
                <a:lnTo>
                  <a:pt x="55894" y="182067"/>
                </a:lnTo>
                <a:lnTo>
                  <a:pt x="75435" y="190798"/>
                </a:lnTo>
                <a:lnTo>
                  <a:pt x="99174" y="194056"/>
                </a:lnTo>
                <a:lnTo>
                  <a:pt x="132127" y="187479"/>
                </a:lnTo>
                <a:lnTo>
                  <a:pt x="159491" y="169214"/>
                </a:lnTo>
                <a:lnTo>
                  <a:pt x="94157" y="169214"/>
                </a:lnTo>
                <a:lnTo>
                  <a:pt x="69002" y="164031"/>
                </a:lnTo>
                <a:lnTo>
                  <a:pt x="54835" y="154419"/>
                </a:lnTo>
                <a:close/>
              </a:path>
              <a:path w="188595" h="248285">
                <a:moveTo>
                  <a:pt x="159823" y="24841"/>
                </a:moveTo>
                <a:lnTo>
                  <a:pt x="94157" y="24841"/>
                </a:lnTo>
                <a:lnTo>
                  <a:pt x="119316" y="29920"/>
                </a:lnTo>
                <a:lnTo>
                  <a:pt x="140217" y="44383"/>
                </a:lnTo>
                <a:lnTo>
                  <a:pt x="154493" y="67071"/>
                </a:lnTo>
                <a:lnTo>
                  <a:pt x="159720" y="96494"/>
                </a:lnTo>
                <a:lnTo>
                  <a:pt x="159778" y="97561"/>
                </a:lnTo>
                <a:lnTo>
                  <a:pt x="154593" y="127734"/>
                </a:lnTo>
                <a:lnTo>
                  <a:pt x="140484" y="150256"/>
                </a:lnTo>
                <a:lnTo>
                  <a:pt x="119616" y="164344"/>
                </a:lnTo>
                <a:lnTo>
                  <a:pt x="94157" y="169214"/>
                </a:lnTo>
                <a:lnTo>
                  <a:pt x="159491" y="169214"/>
                </a:lnTo>
                <a:lnTo>
                  <a:pt x="160642" y="168446"/>
                </a:lnTo>
                <a:lnTo>
                  <a:pt x="180698" y="138002"/>
                </a:lnTo>
                <a:lnTo>
                  <a:pt x="188209" y="97561"/>
                </a:lnTo>
                <a:lnTo>
                  <a:pt x="188277" y="96494"/>
                </a:lnTo>
                <a:lnTo>
                  <a:pt x="180645" y="55587"/>
                </a:lnTo>
                <a:lnTo>
                  <a:pt x="160499" y="25287"/>
                </a:lnTo>
                <a:lnTo>
                  <a:pt x="159823" y="24841"/>
                </a:lnTo>
                <a:close/>
              </a:path>
              <a:path w="188595" h="248285">
                <a:moveTo>
                  <a:pt x="99174" y="0"/>
                </a:moveTo>
                <a:lnTo>
                  <a:pt x="75691" y="3326"/>
                </a:lnTo>
                <a:lnTo>
                  <a:pt x="56299" y="12317"/>
                </a:lnTo>
                <a:lnTo>
                  <a:pt x="40488" y="25487"/>
                </a:lnTo>
                <a:lnTo>
                  <a:pt x="27749" y="41351"/>
                </a:lnTo>
                <a:lnTo>
                  <a:pt x="52381" y="41351"/>
                </a:lnTo>
                <a:lnTo>
                  <a:pt x="69002" y="30055"/>
                </a:lnTo>
                <a:lnTo>
                  <a:pt x="94157" y="24841"/>
                </a:lnTo>
                <a:lnTo>
                  <a:pt x="159823" y="24841"/>
                </a:lnTo>
                <a:lnTo>
                  <a:pt x="131966" y="6467"/>
                </a:lnTo>
                <a:lnTo>
                  <a:pt x="99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84247" y="5398417"/>
            <a:ext cx="212090" cy="203200"/>
          </a:xfrm>
          <a:custGeom>
            <a:avLst/>
            <a:gdLst/>
            <a:ahLst/>
            <a:cxnLst/>
            <a:rect l="l" t="t" r="r" b="b"/>
            <a:pathLst>
              <a:path w="212089" h="203200">
                <a:moveTo>
                  <a:pt x="128312" y="0"/>
                </a:moveTo>
                <a:lnTo>
                  <a:pt x="87705" y="796"/>
                </a:lnTo>
                <a:lnTo>
                  <a:pt x="48722" y="15090"/>
                </a:lnTo>
                <a:lnTo>
                  <a:pt x="16252" y="42719"/>
                </a:lnTo>
                <a:lnTo>
                  <a:pt x="0" y="78676"/>
                </a:lnTo>
                <a:lnTo>
                  <a:pt x="829" y="116813"/>
                </a:lnTo>
                <a:lnTo>
                  <a:pt x="18882" y="153399"/>
                </a:lnTo>
                <a:lnTo>
                  <a:pt x="54301" y="184705"/>
                </a:lnTo>
                <a:lnTo>
                  <a:pt x="90900" y="202680"/>
                </a:lnTo>
                <a:lnTo>
                  <a:pt x="129637" y="203052"/>
                </a:lnTo>
                <a:lnTo>
                  <a:pt x="166422" y="187500"/>
                </a:lnTo>
                <a:lnTo>
                  <a:pt x="197163" y="157705"/>
                </a:lnTo>
                <a:lnTo>
                  <a:pt x="211819" y="118117"/>
                </a:lnTo>
                <a:lnTo>
                  <a:pt x="209598" y="78444"/>
                </a:lnTo>
                <a:lnTo>
                  <a:pt x="193282" y="42190"/>
                </a:lnTo>
                <a:lnTo>
                  <a:pt x="165655" y="12861"/>
                </a:lnTo>
                <a:lnTo>
                  <a:pt x="128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82398" y="4402161"/>
            <a:ext cx="281305" cy="288925"/>
          </a:xfrm>
          <a:custGeom>
            <a:avLst/>
            <a:gdLst/>
            <a:ahLst/>
            <a:cxnLst/>
            <a:rect l="l" t="t" r="r" b="b"/>
            <a:pathLst>
              <a:path w="281304" h="288925">
                <a:moveTo>
                  <a:pt x="136491" y="0"/>
                </a:moveTo>
                <a:lnTo>
                  <a:pt x="94330" y="7443"/>
                </a:lnTo>
                <a:lnTo>
                  <a:pt x="56289" y="24613"/>
                </a:lnTo>
                <a:lnTo>
                  <a:pt x="23576" y="62555"/>
                </a:lnTo>
                <a:lnTo>
                  <a:pt x="5140" y="104568"/>
                </a:lnTo>
                <a:lnTo>
                  <a:pt x="0" y="148800"/>
                </a:lnTo>
                <a:lnTo>
                  <a:pt x="7170" y="193395"/>
                </a:lnTo>
                <a:lnTo>
                  <a:pt x="25669" y="236500"/>
                </a:lnTo>
                <a:lnTo>
                  <a:pt x="62891" y="265605"/>
                </a:lnTo>
                <a:lnTo>
                  <a:pt x="105053" y="283518"/>
                </a:lnTo>
                <a:lnTo>
                  <a:pt x="148962" y="288728"/>
                </a:lnTo>
                <a:lnTo>
                  <a:pt x="191425" y="279726"/>
                </a:lnTo>
                <a:lnTo>
                  <a:pt x="229250" y="255004"/>
                </a:lnTo>
                <a:lnTo>
                  <a:pt x="259846" y="220362"/>
                </a:lnTo>
                <a:lnTo>
                  <a:pt x="276795" y="180344"/>
                </a:lnTo>
                <a:lnTo>
                  <a:pt x="281067" y="138160"/>
                </a:lnTo>
                <a:lnTo>
                  <a:pt x="273629" y="97020"/>
                </a:lnTo>
                <a:lnTo>
                  <a:pt x="255450" y="60135"/>
                </a:lnTo>
                <a:lnTo>
                  <a:pt x="220274" y="23934"/>
                </a:lnTo>
                <a:lnTo>
                  <a:pt x="179547" y="4693"/>
                </a:lnTo>
                <a:lnTo>
                  <a:pt x="136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84618" y="5516270"/>
            <a:ext cx="313055" cy="315595"/>
          </a:xfrm>
          <a:custGeom>
            <a:avLst/>
            <a:gdLst/>
            <a:ahLst/>
            <a:cxnLst/>
            <a:rect l="l" t="t" r="r" b="b"/>
            <a:pathLst>
              <a:path w="313054" h="315595">
                <a:moveTo>
                  <a:pt x="174130" y="310258"/>
                </a:moveTo>
                <a:lnTo>
                  <a:pt x="170670" y="311086"/>
                </a:lnTo>
                <a:lnTo>
                  <a:pt x="175648" y="315569"/>
                </a:lnTo>
                <a:lnTo>
                  <a:pt x="174130" y="310258"/>
                </a:lnTo>
                <a:close/>
              </a:path>
              <a:path w="313054" h="315595">
                <a:moveTo>
                  <a:pt x="134183" y="0"/>
                </a:moveTo>
                <a:lnTo>
                  <a:pt x="92787" y="13267"/>
                </a:lnTo>
                <a:lnTo>
                  <a:pt x="54179" y="37042"/>
                </a:lnTo>
                <a:lnTo>
                  <a:pt x="24344" y="69405"/>
                </a:lnTo>
                <a:lnTo>
                  <a:pt x="9266" y="108432"/>
                </a:lnTo>
                <a:lnTo>
                  <a:pt x="0" y="169130"/>
                </a:lnTo>
                <a:lnTo>
                  <a:pt x="3481" y="199527"/>
                </a:lnTo>
                <a:lnTo>
                  <a:pt x="32466" y="258511"/>
                </a:lnTo>
                <a:lnTo>
                  <a:pt x="77819" y="300352"/>
                </a:lnTo>
                <a:lnTo>
                  <a:pt x="106052" y="313016"/>
                </a:lnTo>
                <a:lnTo>
                  <a:pt x="128288" y="308506"/>
                </a:lnTo>
                <a:lnTo>
                  <a:pt x="144754" y="307536"/>
                </a:lnTo>
                <a:lnTo>
                  <a:pt x="165754" y="307536"/>
                </a:lnTo>
                <a:lnTo>
                  <a:pt x="174988" y="307124"/>
                </a:lnTo>
                <a:lnTo>
                  <a:pt x="187219" y="307124"/>
                </a:lnTo>
                <a:lnTo>
                  <a:pt x="217840" y="299792"/>
                </a:lnTo>
                <a:lnTo>
                  <a:pt x="255054" y="276644"/>
                </a:lnTo>
                <a:lnTo>
                  <a:pt x="284883" y="242885"/>
                </a:lnTo>
                <a:lnTo>
                  <a:pt x="293179" y="228582"/>
                </a:lnTo>
                <a:lnTo>
                  <a:pt x="148028" y="228582"/>
                </a:lnTo>
                <a:lnTo>
                  <a:pt x="139373" y="228199"/>
                </a:lnTo>
                <a:lnTo>
                  <a:pt x="132291" y="226720"/>
                </a:lnTo>
                <a:lnTo>
                  <a:pt x="117560" y="224390"/>
                </a:lnTo>
                <a:lnTo>
                  <a:pt x="104311" y="218162"/>
                </a:lnTo>
                <a:lnTo>
                  <a:pt x="92984" y="208916"/>
                </a:lnTo>
                <a:lnTo>
                  <a:pt x="84018" y="197535"/>
                </a:lnTo>
                <a:lnTo>
                  <a:pt x="81835" y="180014"/>
                </a:lnTo>
                <a:lnTo>
                  <a:pt x="79595" y="164153"/>
                </a:lnTo>
                <a:lnTo>
                  <a:pt x="91438" y="114091"/>
                </a:lnTo>
                <a:lnTo>
                  <a:pt x="124798" y="86944"/>
                </a:lnTo>
                <a:lnTo>
                  <a:pt x="160689" y="79362"/>
                </a:lnTo>
                <a:lnTo>
                  <a:pt x="289882" y="79362"/>
                </a:lnTo>
                <a:lnTo>
                  <a:pt x="275192" y="56128"/>
                </a:lnTo>
                <a:lnTo>
                  <a:pt x="240014" y="27381"/>
                </a:lnTo>
                <a:lnTo>
                  <a:pt x="197873" y="12496"/>
                </a:lnTo>
                <a:lnTo>
                  <a:pt x="178353" y="8211"/>
                </a:lnTo>
                <a:lnTo>
                  <a:pt x="163533" y="5257"/>
                </a:lnTo>
                <a:lnTo>
                  <a:pt x="134183" y="0"/>
                </a:lnTo>
                <a:close/>
              </a:path>
              <a:path w="313054" h="315595">
                <a:moveTo>
                  <a:pt x="187219" y="307124"/>
                </a:moveTo>
                <a:lnTo>
                  <a:pt x="174988" y="307124"/>
                </a:lnTo>
                <a:lnTo>
                  <a:pt x="173604" y="308419"/>
                </a:lnTo>
                <a:lnTo>
                  <a:pt x="174130" y="310258"/>
                </a:lnTo>
                <a:lnTo>
                  <a:pt x="187219" y="307124"/>
                </a:lnTo>
                <a:close/>
              </a:path>
              <a:path w="313054" h="315595">
                <a:moveTo>
                  <a:pt x="165754" y="307536"/>
                </a:moveTo>
                <a:lnTo>
                  <a:pt x="144754" y="307536"/>
                </a:lnTo>
                <a:lnTo>
                  <a:pt x="159104" y="307834"/>
                </a:lnTo>
                <a:lnTo>
                  <a:pt x="165754" y="307536"/>
                </a:lnTo>
                <a:close/>
              </a:path>
              <a:path w="313054" h="315595">
                <a:moveTo>
                  <a:pt x="289882" y="79362"/>
                </a:moveTo>
                <a:lnTo>
                  <a:pt x="160689" y="79362"/>
                </a:lnTo>
                <a:lnTo>
                  <a:pt x="167321" y="80720"/>
                </a:lnTo>
                <a:lnTo>
                  <a:pt x="175763" y="84772"/>
                </a:lnTo>
                <a:lnTo>
                  <a:pt x="200280" y="97814"/>
                </a:lnTo>
                <a:lnTo>
                  <a:pt x="219227" y="119416"/>
                </a:lnTo>
                <a:lnTo>
                  <a:pt x="229103" y="146149"/>
                </a:lnTo>
                <a:lnTo>
                  <a:pt x="226410" y="174586"/>
                </a:lnTo>
                <a:lnTo>
                  <a:pt x="204327" y="213279"/>
                </a:lnTo>
                <a:lnTo>
                  <a:pt x="164688" y="228130"/>
                </a:lnTo>
                <a:lnTo>
                  <a:pt x="148028" y="228582"/>
                </a:lnTo>
                <a:lnTo>
                  <a:pt x="293179" y="228582"/>
                </a:lnTo>
                <a:lnTo>
                  <a:pt x="309900" y="199758"/>
                </a:lnTo>
                <a:lnTo>
                  <a:pt x="313041" y="144895"/>
                </a:lnTo>
                <a:lnTo>
                  <a:pt x="300503" y="96159"/>
                </a:lnTo>
                <a:lnTo>
                  <a:pt x="289882" y="79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30301" y="4010121"/>
            <a:ext cx="129539" cy="126364"/>
          </a:xfrm>
          <a:custGeom>
            <a:avLst/>
            <a:gdLst/>
            <a:ahLst/>
            <a:cxnLst/>
            <a:rect l="l" t="t" r="r" b="b"/>
            <a:pathLst>
              <a:path w="129539" h="126364">
                <a:moveTo>
                  <a:pt x="69946" y="0"/>
                </a:moveTo>
                <a:lnTo>
                  <a:pt x="44151" y="5351"/>
                </a:lnTo>
                <a:lnTo>
                  <a:pt x="20785" y="19479"/>
                </a:lnTo>
                <a:lnTo>
                  <a:pt x="5909" y="38841"/>
                </a:lnTo>
                <a:lnTo>
                  <a:pt x="0" y="60936"/>
                </a:lnTo>
                <a:lnTo>
                  <a:pt x="3537" y="83265"/>
                </a:lnTo>
                <a:lnTo>
                  <a:pt x="19602" y="104878"/>
                </a:lnTo>
                <a:lnTo>
                  <a:pt x="40226" y="119659"/>
                </a:lnTo>
                <a:lnTo>
                  <a:pt x="64000" y="126012"/>
                </a:lnTo>
                <a:lnTo>
                  <a:pt x="89516" y="122343"/>
                </a:lnTo>
                <a:lnTo>
                  <a:pt x="110631" y="109304"/>
                </a:lnTo>
                <a:lnTo>
                  <a:pt x="124344" y="90536"/>
                </a:lnTo>
                <a:lnTo>
                  <a:pt x="129273" y="68129"/>
                </a:lnTo>
                <a:lnTo>
                  <a:pt x="124034" y="44175"/>
                </a:lnTo>
                <a:lnTo>
                  <a:pt x="112828" y="19715"/>
                </a:lnTo>
                <a:lnTo>
                  <a:pt x="93818" y="4889"/>
                </a:lnTo>
                <a:lnTo>
                  <a:pt x="6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48350" y="3924604"/>
            <a:ext cx="301625" cy="294640"/>
          </a:xfrm>
          <a:custGeom>
            <a:avLst/>
            <a:gdLst/>
            <a:ahLst/>
            <a:cxnLst/>
            <a:rect l="l" t="t" r="r" b="b"/>
            <a:pathLst>
              <a:path w="301625" h="294639">
                <a:moveTo>
                  <a:pt x="89691" y="3708"/>
                </a:moveTo>
                <a:lnTo>
                  <a:pt x="51522" y="31338"/>
                </a:lnTo>
                <a:lnTo>
                  <a:pt x="21993" y="69231"/>
                </a:lnTo>
                <a:lnTo>
                  <a:pt x="3889" y="113583"/>
                </a:lnTo>
                <a:lnTo>
                  <a:pt x="0" y="160587"/>
                </a:lnTo>
                <a:lnTo>
                  <a:pt x="13110" y="206438"/>
                </a:lnTo>
                <a:lnTo>
                  <a:pt x="34825" y="250017"/>
                </a:lnTo>
                <a:lnTo>
                  <a:pt x="67779" y="279754"/>
                </a:lnTo>
                <a:lnTo>
                  <a:pt x="110088" y="294333"/>
                </a:lnTo>
                <a:lnTo>
                  <a:pt x="159871" y="292442"/>
                </a:lnTo>
                <a:lnTo>
                  <a:pt x="169770" y="291052"/>
                </a:lnTo>
                <a:lnTo>
                  <a:pt x="180747" y="290250"/>
                </a:lnTo>
                <a:lnTo>
                  <a:pt x="193243" y="288837"/>
                </a:lnTo>
                <a:lnTo>
                  <a:pt x="207700" y="285610"/>
                </a:lnTo>
                <a:lnTo>
                  <a:pt x="244526" y="266585"/>
                </a:lnTo>
                <a:lnTo>
                  <a:pt x="152442" y="266585"/>
                </a:lnTo>
                <a:lnTo>
                  <a:pt x="119460" y="263968"/>
                </a:lnTo>
                <a:lnTo>
                  <a:pt x="85500" y="249705"/>
                </a:lnTo>
                <a:lnTo>
                  <a:pt x="55740" y="224210"/>
                </a:lnTo>
                <a:lnTo>
                  <a:pt x="35361" y="187896"/>
                </a:lnTo>
                <a:lnTo>
                  <a:pt x="31310" y="145429"/>
                </a:lnTo>
                <a:lnTo>
                  <a:pt x="42815" y="104374"/>
                </a:lnTo>
                <a:lnTo>
                  <a:pt x="69676" y="68778"/>
                </a:lnTo>
                <a:lnTo>
                  <a:pt x="111688" y="42684"/>
                </a:lnTo>
                <a:lnTo>
                  <a:pt x="117999" y="40754"/>
                </a:lnTo>
                <a:lnTo>
                  <a:pt x="120565" y="33375"/>
                </a:lnTo>
                <a:lnTo>
                  <a:pt x="131754" y="27254"/>
                </a:lnTo>
                <a:lnTo>
                  <a:pt x="234668" y="27254"/>
                </a:lnTo>
                <a:lnTo>
                  <a:pt x="204216" y="11286"/>
                </a:lnTo>
                <a:lnTo>
                  <a:pt x="175298" y="4355"/>
                </a:lnTo>
                <a:lnTo>
                  <a:pt x="99993" y="4355"/>
                </a:lnTo>
                <a:lnTo>
                  <a:pt x="89691" y="3708"/>
                </a:lnTo>
                <a:close/>
              </a:path>
              <a:path w="301625" h="294639">
                <a:moveTo>
                  <a:pt x="180915" y="260074"/>
                </a:moveTo>
                <a:lnTo>
                  <a:pt x="171481" y="262448"/>
                </a:lnTo>
                <a:lnTo>
                  <a:pt x="161677" y="265732"/>
                </a:lnTo>
                <a:lnTo>
                  <a:pt x="152442" y="266585"/>
                </a:lnTo>
                <a:lnTo>
                  <a:pt x="244526" y="266585"/>
                </a:lnTo>
                <a:lnTo>
                  <a:pt x="244929" y="266377"/>
                </a:lnTo>
                <a:lnTo>
                  <a:pt x="248862" y="261950"/>
                </a:lnTo>
                <a:lnTo>
                  <a:pt x="189043" y="261950"/>
                </a:lnTo>
                <a:lnTo>
                  <a:pt x="180915" y="260074"/>
                </a:lnTo>
                <a:close/>
              </a:path>
              <a:path w="301625" h="294639">
                <a:moveTo>
                  <a:pt x="234668" y="27254"/>
                </a:moveTo>
                <a:lnTo>
                  <a:pt x="131754" y="27254"/>
                </a:lnTo>
                <a:lnTo>
                  <a:pt x="170570" y="29479"/>
                </a:lnTo>
                <a:lnTo>
                  <a:pt x="206604" y="44629"/>
                </a:lnTo>
                <a:lnTo>
                  <a:pt x="237538" y="70154"/>
                </a:lnTo>
                <a:lnTo>
                  <a:pt x="261052" y="103504"/>
                </a:lnTo>
                <a:lnTo>
                  <a:pt x="264492" y="153399"/>
                </a:lnTo>
                <a:lnTo>
                  <a:pt x="254328" y="196896"/>
                </a:lnTo>
                <a:lnTo>
                  <a:pt x="229523" y="233308"/>
                </a:lnTo>
                <a:lnTo>
                  <a:pt x="189043" y="261950"/>
                </a:lnTo>
                <a:lnTo>
                  <a:pt x="248862" y="261950"/>
                </a:lnTo>
                <a:lnTo>
                  <a:pt x="275321" y="232162"/>
                </a:lnTo>
                <a:lnTo>
                  <a:pt x="295298" y="189018"/>
                </a:lnTo>
                <a:lnTo>
                  <a:pt x="301285" y="143001"/>
                </a:lnTo>
                <a:lnTo>
                  <a:pt x="289703" y="100164"/>
                </a:lnTo>
                <a:lnTo>
                  <a:pt x="269504" y="59406"/>
                </a:lnTo>
                <a:lnTo>
                  <a:pt x="240219" y="30165"/>
                </a:lnTo>
                <a:lnTo>
                  <a:pt x="234668" y="27254"/>
                </a:lnTo>
                <a:close/>
              </a:path>
              <a:path w="301625" h="294639">
                <a:moveTo>
                  <a:pt x="121530" y="0"/>
                </a:moveTo>
                <a:lnTo>
                  <a:pt x="119207" y="916"/>
                </a:lnTo>
                <a:lnTo>
                  <a:pt x="110930" y="2897"/>
                </a:lnTo>
                <a:lnTo>
                  <a:pt x="99993" y="4355"/>
                </a:lnTo>
                <a:lnTo>
                  <a:pt x="175298" y="4355"/>
                </a:lnTo>
                <a:lnTo>
                  <a:pt x="163864" y="1615"/>
                </a:lnTo>
                <a:lnTo>
                  <a:pt x="1215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9073" y="4178886"/>
            <a:ext cx="277495" cy="820419"/>
          </a:xfrm>
          <a:custGeom>
            <a:avLst/>
            <a:gdLst/>
            <a:ahLst/>
            <a:cxnLst/>
            <a:rect l="l" t="t" r="r" b="b"/>
            <a:pathLst>
              <a:path w="277495" h="820420">
                <a:moveTo>
                  <a:pt x="35182" y="0"/>
                </a:moveTo>
                <a:lnTo>
                  <a:pt x="19504" y="54"/>
                </a:lnTo>
                <a:lnTo>
                  <a:pt x="6353" y="8795"/>
                </a:lnTo>
                <a:lnTo>
                  <a:pt x="0" y="24863"/>
                </a:lnTo>
                <a:lnTo>
                  <a:pt x="726" y="64737"/>
                </a:lnTo>
                <a:lnTo>
                  <a:pt x="9037" y="91203"/>
                </a:lnTo>
                <a:lnTo>
                  <a:pt x="21933" y="117205"/>
                </a:lnTo>
                <a:lnTo>
                  <a:pt x="36410" y="155686"/>
                </a:lnTo>
                <a:lnTo>
                  <a:pt x="47917" y="194430"/>
                </a:lnTo>
                <a:lnTo>
                  <a:pt x="64316" y="247278"/>
                </a:lnTo>
                <a:lnTo>
                  <a:pt x="75844" y="286001"/>
                </a:lnTo>
                <a:lnTo>
                  <a:pt x="113855" y="416722"/>
                </a:lnTo>
                <a:lnTo>
                  <a:pt x="125192" y="455438"/>
                </a:lnTo>
                <a:lnTo>
                  <a:pt x="140914" y="508367"/>
                </a:lnTo>
                <a:lnTo>
                  <a:pt x="152273" y="547062"/>
                </a:lnTo>
                <a:lnTo>
                  <a:pt x="163300" y="585933"/>
                </a:lnTo>
                <a:lnTo>
                  <a:pt x="177579" y="639340"/>
                </a:lnTo>
                <a:lnTo>
                  <a:pt x="188607" y="678189"/>
                </a:lnTo>
                <a:lnTo>
                  <a:pt x="196829" y="718496"/>
                </a:lnTo>
                <a:lnTo>
                  <a:pt x="199478" y="747612"/>
                </a:lnTo>
                <a:lnTo>
                  <a:pt x="206252" y="774678"/>
                </a:lnTo>
                <a:lnTo>
                  <a:pt x="226847" y="808834"/>
                </a:lnTo>
                <a:lnTo>
                  <a:pt x="241343" y="819345"/>
                </a:lnTo>
                <a:lnTo>
                  <a:pt x="258043" y="820215"/>
                </a:lnTo>
                <a:lnTo>
                  <a:pt x="271711" y="811744"/>
                </a:lnTo>
                <a:lnTo>
                  <a:pt x="277114" y="794229"/>
                </a:lnTo>
                <a:lnTo>
                  <a:pt x="273218" y="754262"/>
                </a:lnTo>
                <a:lnTo>
                  <a:pt x="264694" y="727788"/>
                </a:lnTo>
                <a:lnTo>
                  <a:pt x="252887" y="701816"/>
                </a:lnTo>
                <a:lnTo>
                  <a:pt x="239141" y="663356"/>
                </a:lnTo>
                <a:lnTo>
                  <a:pt x="227718" y="624579"/>
                </a:lnTo>
                <a:lnTo>
                  <a:pt x="211701" y="571657"/>
                </a:lnTo>
                <a:lnTo>
                  <a:pt x="200279" y="532901"/>
                </a:lnTo>
                <a:lnTo>
                  <a:pt x="189070" y="494075"/>
                </a:lnTo>
                <a:lnTo>
                  <a:pt x="173997" y="440854"/>
                </a:lnTo>
                <a:lnTo>
                  <a:pt x="162788" y="402028"/>
                </a:lnTo>
                <a:lnTo>
                  <a:pt x="151254" y="363368"/>
                </a:lnTo>
                <a:lnTo>
                  <a:pt x="134749" y="310645"/>
                </a:lnTo>
                <a:lnTo>
                  <a:pt x="123215" y="271942"/>
                </a:lnTo>
                <a:lnTo>
                  <a:pt x="112164" y="233120"/>
                </a:lnTo>
                <a:lnTo>
                  <a:pt x="97796" y="179755"/>
                </a:lnTo>
                <a:lnTo>
                  <a:pt x="86766" y="140891"/>
                </a:lnTo>
                <a:lnTo>
                  <a:pt x="78621" y="100560"/>
                </a:lnTo>
                <a:lnTo>
                  <a:pt x="76179" y="71355"/>
                </a:lnTo>
                <a:lnTo>
                  <a:pt x="69619" y="44193"/>
                </a:lnTo>
                <a:lnTo>
                  <a:pt x="49123" y="9992"/>
                </a:lnTo>
                <a:lnTo>
                  <a:pt x="351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99323" y="4801198"/>
            <a:ext cx="681355" cy="207010"/>
          </a:xfrm>
          <a:custGeom>
            <a:avLst/>
            <a:gdLst/>
            <a:ahLst/>
            <a:cxnLst/>
            <a:rect l="l" t="t" r="r" b="b"/>
            <a:pathLst>
              <a:path w="681354" h="207010">
                <a:moveTo>
                  <a:pt x="61875" y="0"/>
                </a:moveTo>
                <a:lnTo>
                  <a:pt x="23110" y="1281"/>
                </a:lnTo>
                <a:lnTo>
                  <a:pt x="7601" y="8495"/>
                </a:lnTo>
                <a:lnTo>
                  <a:pt x="0" y="21909"/>
                </a:lnTo>
                <a:lnTo>
                  <a:pt x="1175" y="37386"/>
                </a:lnTo>
                <a:lnTo>
                  <a:pt x="11998" y="50786"/>
                </a:lnTo>
                <a:lnTo>
                  <a:pt x="45980" y="69424"/>
                </a:lnTo>
                <a:lnTo>
                  <a:pt x="72394" y="74985"/>
                </a:lnTo>
                <a:lnTo>
                  <a:pt x="100668" y="76375"/>
                </a:lnTo>
                <a:lnTo>
                  <a:pt x="140230" y="82498"/>
                </a:lnTo>
                <a:lnTo>
                  <a:pt x="178576" y="91350"/>
                </a:lnTo>
                <a:lnTo>
                  <a:pt x="231179" y="102884"/>
                </a:lnTo>
                <a:lnTo>
                  <a:pt x="307717" y="120986"/>
                </a:lnTo>
                <a:lnTo>
                  <a:pt x="359889" y="134154"/>
                </a:lnTo>
                <a:lnTo>
                  <a:pt x="526894" y="173760"/>
                </a:lnTo>
                <a:lnTo>
                  <a:pt x="565015" y="186431"/>
                </a:lnTo>
                <a:lnTo>
                  <a:pt x="590983" y="198760"/>
                </a:lnTo>
                <a:lnTo>
                  <a:pt x="617168" y="206507"/>
                </a:lnTo>
                <a:lnTo>
                  <a:pt x="655939" y="205434"/>
                </a:lnTo>
                <a:lnTo>
                  <a:pt x="672251" y="197803"/>
                </a:lnTo>
                <a:lnTo>
                  <a:pt x="681266" y="183499"/>
                </a:lnTo>
                <a:lnTo>
                  <a:pt x="680617" y="167202"/>
                </a:lnTo>
                <a:lnTo>
                  <a:pt x="667940" y="153592"/>
                </a:lnTo>
                <a:lnTo>
                  <a:pt x="632277" y="137675"/>
                </a:lnTo>
                <a:lnTo>
                  <a:pt x="605642" y="132618"/>
                </a:lnTo>
                <a:lnTo>
                  <a:pt x="577809" y="130686"/>
                </a:lnTo>
                <a:lnTo>
                  <a:pt x="538553" y="124141"/>
                </a:lnTo>
                <a:lnTo>
                  <a:pt x="242392" y="54242"/>
                </a:lnTo>
                <a:lnTo>
                  <a:pt x="190302" y="40890"/>
                </a:lnTo>
                <a:lnTo>
                  <a:pt x="152117" y="31621"/>
                </a:lnTo>
                <a:lnTo>
                  <a:pt x="114002" y="19158"/>
                </a:lnTo>
                <a:lnTo>
                  <a:pt x="88047" y="7288"/>
                </a:lnTo>
                <a:lnTo>
                  <a:pt x="61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40395" y="4958935"/>
            <a:ext cx="571500" cy="559435"/>
          </a:xfrm>
          <a:custGeom>
            <a:avLst/>
            <a:gdLst/>
            <a:ahLst/>
            <a:cxnLst/>
            <a:rect l="l" t="t" r="r" b="b"/>
            <a:pathLst>
              <a:path w="571500" h="559435">
                <a:moveTo>
                  <a:pt x="21909" y="0"/>
                </a:moveTo>
                <a:lnTo>
                  <a:pt x="7684" y="8135"/>
                </a:lnTo>
                <a:lnTo>
                  <a:pt x="0" y="22653"/>
                </a:lnTo>
                <a:lnTo>
                  <a:pt x="2408" y="39847"/>
                </a:lnTo>
                <a:lnTo>
                  <a:pt x="25430" y="76656"/>
                </a:lnTo>
                <a:lnTo>
                  <a:pt x="47939" y="96934"/>
                </a:lnTo>
                <a:lnTo>
                  <a:pt x="74194" y="114478"/>
                </a:lnTo>
                <a:lnTo>
                  <a:pt x="108453" y="143086"/>
                </a:lnTo>
                <a:lnTo>
                  <a:pt x="319629" y="350235"/>
                </a:lnTo>
                <a:lnTo>
                  <a:pt x="351177" y="380681"/>
                </a:lnTo>
                <a:lnTo>
                  <a:pt x="394808" y="421864"/>
                </a:lnTo>
                <a:lnTo>
                  <a:pt x="426334" y="452331"/>
                </a:lnTo>
                <a:lnTo>
                  <a:pt x="455626" y="486019"/>
                </a:lnTo>
                <a:lnTo>
                  <a:pt x="473532" y="512122"/>
                </a:lnTo>
                <a:lnTo>
                  <a:pt x="494084" y="534416"/>
                </a:lnTo>
                <a:lnTo>
                  <a:pt x="531313" y="556674"/>
                </a:lnTo>
                <a:lnTo>
                  <a:pt x="548872" y="559091"/>
                </a:lnTo>
                <a:lnTo>
                  <a:pt x="563566" y="551815"/>
                </a:lnTo>
                <a:lnTo>
                  <a:pt x="570994" y="537773"/>
                </a:lnTo>
                <a:lnTo>
                  <a:pt x="566758" y="519895"/>
                </a:lnTo>
                <a:lnTo>
                  <a:pt x="541533" y="484309"/>
                </a:lnTo>
                <a:lnTo>
                  <a:pt x="519708" y="463610"/>
                </a:lnTo>
                <a:lnTo>
                  <a:pt x="495192" y="445037"/>
                </a:lnTo>
                <a:lnTo>
                  <a:pt x="461894" y="415831"/>
                </a:lnTo>
                <a:lnTo>
                  <a:pt x="430359" y="385278"/>
                </a:lnTo>
                <a:lnTo>
                  <a:pt x="386833" y="343818"/>
                </a:lnTo>
                <a:lnTo>
                  <a:pt x="355291" y="313266"/>
                </a:lnTo>
                <a:lnTo>
                  <a:pt x="323988" y="282498"/>
                </a:lnTo>
                <a:lnTo>
                  <a:pt x="281499" y="240046"/>
                </a:lnTo>
                <a:lnTo>
                  <a:pt x="144432" y="106154"/>
                </a:lnTo>
                <a:lnTo>
                  <a:pt x="115084" y="72509"/>
                </a:lnTo>
                <a:lnTo>
                  <a:pt x="97055" y="46461"/>
                </a:lnTo>
                <a:lnTo>
                  <a:pt x="76388" y="24208"/>
                </a:lnTo>
                <a:lnTo>
                  <a:pt x="39124" y="1951"/>
                </a:lnTo>
                <a:lnTo>
                  <a:pt x="21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7745" y="4959673"/>
            <a:ext cx="483870" cy="660400"/>
          </a:xfrm>
          <a:custGeom>
            <a:avLst/>
            <a:gdLst/>
            <a:ahLst/>
            <a:cxnLst/>
            <a:rect l="l" t="t" r="r" b="b"/>
            <a:pathLst>
              <a:path w="483870" h="660400">
                <a:moveTo>
                  <a:pt x="458274" y="0"/>
                </a:moveTo>
                <a:lnTo>
                  <a:pt x="441871" y="5137"/>
                </a:lnTo>
                <a:lnTo>
                  <a:pt x="408224" y="34586"/>
                </a:lnTo>
                <a:lnTo>
                  <a:pt x="391172" y="60705"/>
                </a:lnTo>
                <a:lnTo>
                  <a:pt x="377416" y="90107"/>
                </a:lnTo>
                <a:lnTo>
                  <a:pt x="353656" y="129407"/>
                </a:lnTo>
                <a:lnTo>
                  <a:pt x="327540" y="166274"/>
                </a:lnTo>
                <a:lnTo>
                  <a:pt x="292215" y="217025"/>
                </a:lnTo>
                <a:lnTo>
                  <a:pt x="266077" y="253892"/>
                </a:lnTo>
                <a:lnTo>
                  <a:pt x="177495" y="377527"/>
                </a:lnTo>
                <a:lnTo>
                  <a:pt x="151116" y="414123"/>
                </a:lnTo>
                <a:lnTo>
                  <a:pt x="114580" y="463866"/>
                </a:lnTo>
                <a:lnTo>
                  <a:pt x="88201" y="500463"/>
                </a:lnTo>
                <a:lnTo>
                  <a:pt x="58868" y="535681"/>
                </a:lnTo>
                <a:lnTo>
                  <a:pt x="35756" y="558316"/>
                </a:lnTo>
                <a:lnTo>
                  <a:pt x="16817" y="582996"/>
                </a:lnTo>
                <a:lnTo>
                  <a:pt x="0" y="624351"/>
                </a:lnTo>
                <a:lnTo>
                  <a:pt x="594" y="641699"/>
                </a:lnTo>
                <a:lnTo>
                  <a:pt x="10731" y="654650"/>
                </a:lnTo>
                <a:lnTo>
                  <a:pt x="26192" y="660149"/>
                </a:lnTo>
                <a:lnTo>
                  <a:pt x="42760" y="655136"/>
                </a:lnTo>
                <a:lnTo>
                  <a:pt x="77295" y="626407"/>
                </a:lnTo>
                <a:lnTo>
                  <a:pt x="95821" y="601498"/>
                </a:lnTo>
                <a:lnTo>
                  <a:pt x="109851" y="572283"/>
                </a:lnTo>
                <a:lnTo>
                  <a:pt x="130898" y="530638"/>
                </a:lnTo>
                <a:lnTo>
                  <a:pt x="154188" y="491987"/>
                </a:lnTo>
                <a:lnTo>
                  <a:pt x="172400" y="466984"/>
                </a:lnTo>
                <a:lnTo>
                  <a:pt x="191915" y="442807"/>
                </a:lnTo>
                <a:lnTo>
                  <a:pt x="219113" y="406635"/>
                </a:lnTo>
                <a:lnTo>
                  <a:pt x="334067" y="246417"/>
                </a:lnTo>
                <a:lnTo>
                  <a:pt x="370251" y="196411"/>
                </a:lnTo>
                <a:lnTo>
                  <a:pt x="396532" y="159773"/>
                </a:lnTo>
                <a:lnTo>
                  <a:pt x="425684" y="124467"/>
                </a:lnTo>
                <a:lnTo>
                  <a:pt x="448349" y="101640"/>
                </a:lnTo>
                <a:lnTo>
                  <a:pt x="466835" y="76768"/>
                </a:lnTo>
                <a:lnTo>
                  <a:pt x="483450" y="35325"/>
                </a:lnTo>
                <a:lnTo>
                  <a:pt x="483056" y="18060"/>
                </a:lnTo>
                <a:lnTo>
                  <a:pt x="473333" y="5296"/>
                </a:lnTo>
                <a:lnTo>
                  <a:pt x="458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0749" y="4523308"/>
            <a:ext cx="600710" cy="478155"/>
          </a:xfrm>
          <a:custGeom>
            <a:avLst/>
            <a:gdLst/>
            <a:ahLst/>
            <a:cxnLst/>
            <a:rect l="l" t="t" r="r" b="b"/>
            <a:pathLst>
              <a:path w="600710" h="478154">
                <a:moveTo>
                  <a:pt x="564093" y="0"/>
                </a:moveTo>
                <a:lnTo>
                  <a:pt x="526059" y="16947"/>
                </a:lnTo>
                <a:lnTo>
                  <a:pt x="504082" y="36168"/>
                </a:lnTo>
                <a:lnTo>
                  <a:pt x="484272" y="59462"/>
                </a:lnTo>
                <a:lnTo>
                  <a:pt x="452739" y="88633"/>
                </a:lnTo>
                <a:lnTo>
                  <a:pt x="307062" y="201264"/>
                </a:lnTo>
                <a:lnTo>
                  <a:pt x="261130" y="236135"/>
                </a:lnTo>
                <a:lnTo>
                  <a:pt x="227784" y="261886"/>
                </a:lnTo>
                <a:lnTo>
                  <a:pt x="194671" y="287858"/>
                </a:lnTo>
                <a:lnTo>
                  <a:pt x="149696" y="323837"/>
                </a:lnTo>
                <a:lnTo>
                  <a:pt x="116583" y="349808"/>
                </a:lnTo>
                <a:lnTo>
                  <a:pt x="80696" y="373300"/>
                </a:lnTo>
                <a:lnTo>
                  <a:pt x="53526" y="387002"/>
                </a:lnTo>
                <a:lnTo>
                  <a:pt x="29792" y="403792"/>
                </a:lnTo>
                <a:lnTo>
                  <a:pt x="4213" y="436549"/>
                </a:lnTo>
                <a:lnTo>
                  <a:pt x="0" y="453306"/>
                </a:lnTo>
                <a:lnTo>
                  <a:pt x="5907" y="468279"/>
                </a:lnTo>
                <a:lnTo>
                  <a:pt x="18985" y="477667"/>
                </a:lnTo>
                <a:lnTo>
                  <a:pt x="36293" y="477667"/>
                </a:lnTo>
                <a:lnTo>
                  <a:pt x="75025" y="461848"/>
                </a:lnTo>
                <a:lnTo>
                  <a:pt x="98271" y="444625"/>
                </a:lnTo>
                <a:lnTo>
                  <a:pt x="118529" y="422056"/>
                </a:lnTo>
                <a:lnTo>
                  <a:pt x="148308" y="390194"/>
                </a:lnTo>
                <a:lnTo>
                  <a:pt x="179251" y="361639"/>
                </a:lnTo>
                <a:lnTo>
                  <a:pt x="202038" y="343928"/>
                </a:lnTo>
                <a:lnTo>
                  <a:pt x="225821" y="327351"/>
                </a:lnTo>
                <a:lnTo>
                  <a:pt x="259750" y="302196"/>
                </a:lnTo>
                <a:lnTo>
                  <a:pt x="405137" y="189419"/>
                </a:lnTo>
                <a:lnTo>
                  <a:pt x="451023" y="154605"/>
                </a:lnTo>
                <a:lnTo>
                  <a:pt x="484324" y="128904"/>
                </a:lnTo>
                <a:lnTo>
                  <a:pt x="520124" y="105313"/>
                </a:lnTo>
                <a:lnTo>
                  <a:pt x="547115" y="91395"/>
                </a:lnTo>
                <a:lnTo>
                  <a:pt x="570669" y="74391"/>
                </a:lnTo>
                <a:lnTo>
                  <a:pt x="596160" y="41541"/>
                </a:lnTo>
                <a:lnTo>
                  <a:pt x="600385" y="24729"/>
                </a:lnTo>
                <a:lnTo>
                  <a:pt x="594466" y="9602"/>
                </a:lnTo>
                <a:lnTo>
                  <a:pt x="581378" y="59"/>
                </a:lnTo>
                <a:lnTo>
                  <a:pt x="564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51149" y="4679899"/>
            <a:ext cx="188595" cy="175260"/>
          </a:xfrm>
          <a:custGeom>
            <a:avLst/>
            <a:gdLst/>
            <a:ahLst/>
            <a:cxnLst/>
            <a:rect l="l" t="t" r="r" b="b"/>
            <a:pathLst>
              <a:path w="188594" h="175260">
                <a:moveTo>
                  <a:pt x="87985" y="0"/>
                </a:moveTo>
                <a:lnTo>
                  <a:pt x="54337" y="10952"/>
                </a:lnTo>
                <a:lnTo>
                  <a:pt x="27928" y="32030"/>
                </a:lnTo>
                <a:lnTo>
                  <a:pt x="9552" y="61170"/>
                </a:lnTo>
                <a:lnTo>
                  <a:pt x="0" y="96304"/>
                </a:lnTo>
                <a:lnTo>
                  <a:pt x="9741" y="130494"/>
                </a:lnTo>
                <a:lnTo>
                  <a:pt x="31240" y="155517"/>
                </a:lnTo>
                <a:lnTo>
                  <a:pt x="61280" y="170606"/>
                </a:lnTo>
                <a:lnTo>
                  <a:pt x="96647" y="174993"/>
                </a:lnTo>
                <a:lnTo>
                  <a:pt x="131169" y="169126"/>
                </a:lnTo>
                <a:lnTo>
                  <a:pt x="160340" y="151029"/>
                </a:lnTo>
                <a:lnTo>
                  <a:pt x="180496" y="123220"/>
                </a:lnTo>
                <a:lnTo>
                  <a:pt x="187972" y="88214"/>
                </a:lnTo>
                <a:lnTo>
                  <a:pt x="177075" y="55101"/>
                </a:lnTo>
                <a:lnTo>
                  <a:pt x="155790" y="27128"/>
                </a:lnTo>
                <a:lnTo>
                  <a:pt x="125600" y="7645"/>
                </a:lnTo>
                <a:lnTo>
                  <a:pt x="87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57626" y="4586065"/>
            <a:ext cx="381635" cy="384810"/>
          </a:xfrm>
          <a:custGeom>
            <a:avLst/>
            <a:gdLst/>
            <a:ahLst/>
            <a:cxnLst/>
            <a:rect l="l" t="t" r="r" b="b"/>
            <a:pathLst>
              <a:path w="381635" h="384810">
                <a:moveTo>
                  <a:pt x="272563" y="366300"/>
                </a:moveTo>
                <a:lnTo>
                  <a:pt x="200914" y="366300"/>
                </a:lnTo>
                <a:lnTo>
                  <a:pt x="204312" y="368103"/>
                </a:lnTo>
                <a:lnTo>
                  <a:pt x="204355" y="369918"/>
                </a:lnTo>
                <a:lnTo>
                  <a:pt x="203750" y="370450"/>
                </a:lnTo>
                <a:lnTo>
                  <a:pt x="204018" y="370841"/>
                </a:lnTo>
                <a:lnTo>
                  <a:pt x="208802" y="377358"/>
                </a:lnTo>
                <a:lnTo>
                  <a:pt x="211731" y="382880"/>
                </a:lnTo>
                <a:lnTo>
                  <a:pt x="209270" y="384435"/>
                </a:lnTo>
                <a:lnTo>
                  <a:pt x="253618" y="375176"/>
                </a:lnTo>
                <a:lnTo>
                  <a:pt x="272563" y="366300"/>
                </a:lnTo>
                <a:close/>
              </a:path>
              <a:path w="381635" h="384810">
                <a:moveTo>
                  <a:pt x="217043" y="0"/>
                </a:moveTo>
                <a:lnTo>
                  <a:pt x="176834" y="921"/>
                </a:lnTo>
                <a:lnTo>
                  <a:pt x="136293" y="4906"/>
                </a:lnTo>
                <a:lnTo>
                  <a:pt x="98688" y="19861"/>
                </a:lnTo>
                <a:lnTo>
                  <a:pt x="65313" y="44230"/>
                </a:lnTo>
                <a:lnTo>
                  <a:pt x="37463" y="76455"/>
                </a:lnTo>
                <a:lnTo>
                  <a:pt x="16431" y="114979"/>
                </a:lnTo>
                <a:lnTo>
                  <a:pt x="3512" y="158243"/>
                </a:lnTo>
                <a:lnTo>
                  <a:pt x="0" y="204692"/>
                </a:lnTo>
                <a:lnTo>
                  <a:pt x="6166" y="232316"/>
                </a:lnTo>
                <a:lnTo>
                  <a:pt x="33995" y="299827"/>
                </a:lnTo>
                <a:lnTo>
                  <a:pt x="59499" y="336188"/>
                </a:lnTo>
                <a:lnTo>
                  <a:pt x="120261" y="365734"/>
                </a:lnTo>
                <a:lnTo>
                  <a:pt x="192671" y="379431"/>
                </a:lnTo>
                <a:lnTo>
                  <a:pt x="200617" y="373206"/>
                </a:lnTo>
                <a:lnTo>
                  <a:pt x="203750" y="370450"/>
                </a:lnTo>
                <a:lnTo>
                  <a:pt x="200914" y="366300"/>
                </a:lnTo>
                <a:lnTo>
                  <a:pt x="272563" y="366300"/>
                </a:lnTo>
                <a:lnTo>
                  <a:pt x="293260" y="356603"/>
                </a:lnTo>
                <a:lnTo>
                  <a:pt x="297490" y="353282"/>
                </a:lnTo>
                <a:lnTo>
                  <a:pt x="197269" y="353282"/>
                </a:lnTo>
                <a:lnTo>
                  <a:pt x="164632" y="346107"/>
                </a:lnTo>
                <a:lnTo>
                  <a:pt x="100140" y="323257"/>
                </a:lnTo>
                <a:lnTo>
                  <a:pt x="57542" y="277401"/>
                </a:lnTo>
                <a:lnTo>
                  <a:pt x="28946" y="216813"/>
                </a:lnTo>
                <a:lnTo>
                  <a:pt x="19062" y="183890"/>
                </a:lnTo>
                <a:lnTo>
                  <a:pt x="26129" y="137119"/>
                </a:lnTo>
                <a:lnTo>
                  <a:pt x="48540" y="97039"/>
                </a:lnTo>
                <a:lnTo>
                  <a:pt x="82574" y="64946"/>
                </a:lnTo>
                <a:lnTo>
                  <a:pt x="124512" y="42139"/>
                </a:lnTo>
                <a:lnTo>
                  <a:pt x="170637" y="29915"/>
                </a:lnTo>
                <a:lnTo>
                  <a:pt x="180315" y="29915"/>
                </a:lnTo>
                <a:lnTo>
                  <a:pt x="184857" y="27128"/>
                </a:lnTo>
                <a:lnTo>
                  <a:pt x="181330" y="26727"/>
                </a:lnTo>
                <a:lnTo>
                  <a:pt x="291141" y="26727"/>
                </a:lnTo>
                <a:lnTo>
                  <a:pt x="289847" y="25856"/>
                </a:lnTo>
                <a:lnTo>
                  <a:pt x="255163" y="9420"/>
                </a:lnTo>
                <a:lnTo>
                  <a:pt x="217043" y="0"/>
                </a:lnTo>
                <a:close/>
              </a:path>
              <a:path w="381635" h="384810">
                <a:moveTo>
                  <a:pt x="200914" y="366300"/>
                </a:moveTo>
                <a:lnTo>
                  <a:pt x="203750" y="370450"/>
                </a:lnTo>
                <a:lnTo>
                  <a:pt x="204355" y="369918"/>
                </a:lnTo>
                <a:lnTo>
                  <a:pt x="204312" y="368103"/>
                </a:lnTo>
                <a:lnTo>
                  <a:pt x="200914" y="366300"/>
                </a:lnTo>
                <a:close/>
              </a:path>
              <a:path w="381635" h="384810">
                <a:moveTo>
                  <a:pt x="291141" y="26727"/>
                </a:moveTo>
                <a:lnTo>
                  <a:pt x="181330" y="26727"/>
                </a:lnTo>
                <a:lnTo>
                  <a:pt x="185013" y="27032"/>
                </a:lnTo>
                <a:lnTo>
                  <a:pt x="184857" y="27128"/>
                </a:lnTo>
                <a:lnTo>
                  <a:pt x="214068" y="30448"/>
                </a:lnTo>
                <a:lnTo>
                  <a:pt x="244233" y="37778"/>
                </a:lnTo>
                <a:lnTo>
                  <a:pt x="271513" y="50996"/>
                </a:lnTo>
                <a:lnTo>
                  <a:pt x="295644" y="72422"/>
                </a:lnTo>
                <a:lnTo>
                  <a:pt x="321907" y="92014"/>
                </a:lnTo>
                <a:lnTo>
                  <a:pt x="340091" y="118769"/>
                </a:lnTo>
                <a:lnTo>
                  <a:pt x="350786" y="150559"/>
                </a:lnTo>
                <a:lnTo>
                  <a:pt x="354634" y="185299"/>
                </a:lnTo>
                <a:lnTo>
                  <a:pt x="349615" y="229331"/>
                </a:lnTo>
                <a:lnTo>
                  <a:pt x="327934" y="271435"/>
                </a:lnTo>
                <a:lnTo>
                  <a:pt x="293025" y="308322"/>
                </a:lnTo>
                <a:lnTo>
                  <a:pt x="248325" y="336701"/>
                </a:lnTo>
                <a:lnTo>
                  <a:pt x="197269" y="353282"/>
                </a:lnTo>
                <a:lnTo>
                  <a:pt x="297490" y="353282"/>
                </a:lnTo>
                <a:lnTo>
                  <a:pt x="327033" y="330085"/>
                </a:lnTo>
                <a:lnTo>
                  <a:pt x="353773" y="296990"/>
                </a:lnTo>
                <a:lnTo>
                  <a:pt x="372317" y="258684"/>
                </a:lnTo>
                <a:lnTo>
                  <a:pt x="381501" y="216536"/>
                </a:lnTo>
                <a:lnTo>
                  <a:pt x="380161" y="171913"/>
                </a:lnTo>
                <a:lnTo>
                  <a:pt x="375099" y="133313"/>
                </a:lnTo>
                <a:lnTo>
                  <a:pt x="365475" y="100841"/>
                </a:lnTo>
                <a:lnTo>
                  <a:pt x="348091" y="72422"/>
                </a:lnTo>
                <a:lnTo>
                  <a:pt x="319747" y="45980"/>
                </a:lnTo>
                <a:lnTo>
                  <a:pt x="291141" y="26727"/>
                </a:lnTo>
                <a:close/>
              </a:path>
              <a:path w="381635" h="384810">
                <a:moveTo>
                  <a:pt x="180315" y="29915"/>
                </a:moveTo>
                <a:lnTo>
                  <a:pt x="170637" y="29915"/>
                </a:lnTo>
                <a:lnTo>
                  <a:pt x="179031" y="30702"/>
                </a:lnTo>
                <a:lnTo>
                  <a:pt x="180315" y="29915"/>
                </a:lnTo>
                <a:close/>
              </a:path>
              <a:path w="381635" h="384810">
                <a:moveTo>
                  <a:pt x="181330" y="26727"/>
                </a:moveTo>
                <a:lnTo>
                  <a:pt x="184857" y="27128"/>
                </a:lnTo>
                <a:lnTo>
                  <a:pt x="185013" y="27032"/>
                </a:lnTo>
                <a:lnTo>
                  <a:pt x="181330" y="26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90600"/>
            <a:ext cx="13004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6000" dirty="0" err="1">
                <a:latin typeface="Arial" panose="020B0604020202020204" pitchFamily="34" charset="0"/>
                <a:cs typeface="Arial" panose="020B0604020202020204" pitchFamily="34" charset="0"/>
              </a:rPr>
              <a:t>Iwao</a:t>
            </a:r>
            <a:r>
              <a:rPr lang="en-US" altLang="ja-JP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6000" dirty="0" err="1">
                <a:latin typeface="Arial" panose="020B0604020202020204" pitchFamily="34" charset="0"/>
                <a:cs typeface="Arial" panose="020B0604020202020204" pitchFamily="34" charset="0"/>
              </a:rPr>
              <a:t>kobayashi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800" y="4152900"/>
            <a:ext cx="1005840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Information Architect, Producer, 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Designer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Vice-President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 NPO linked Open Data Initiative 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Director of Yokohama Open Data Solution Development 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Committee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Code for 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Yokohama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Member of General Incorporated Association "Vitalizing Local Economy Organization by Open Data &amp; Big Data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ODI Osaka Leading 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Team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Twitter:@</a:t>
            </a:r>
            <a:r>
              <a:rPr lang="en-US" altLang="ja-JP" sz="24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iwao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990600"/>
            <a:ext cx="130048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7000" dirty="0">
                <a:latin typeface="Arial" panose="020B0604020202020204" pitchFamily="34" charset="0"/>
                <a:cs typeface="Arial" panose="020B0604020202020204" pitchFamily="34" charset="0"/>
              </a:rPr>
              <a:t>Members of </a:t>
            </a:r>
            <a:r>
              <a:rPr lang="en-US" altLang="ja-JP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7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7000" dirty="0">
                <a:latin typeface="Arial" panose="020B0604020202020204" pitchFamily="34" charset="0"/>
                <a:cs typeface="Arial" panose="020B0604020202020204" pitchFamily="34" charset="0"/>
              </a:rPr>
              <a:t>Board of Directors</a:t>
            </a:r>
            <a:endParaRPr sz="70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21000" y="35814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President	Hideaki Takeda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>
                <a:solidFill>
                  <a:schemeClr val="bg1"/>
                </a:solidFill>
              </a:rPr>
              <a:t>Vice-President </a:t>
            </a:r>
            <a:r>
              <a:rPr lang="en-US" altLang="ja-JP" sz="2400" dirty="0" smtClean="0">
                <a:solidFill>
                  <a:schemeClr val="bg1"/>
                </a:solidFill>
              </a:rPr>
              <a:t>	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Kazuteru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</a:rPr>
              <a:t>Oumukae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Vice-President	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Iwao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Kobayashi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Director	Seiji </a:t>
            </a:r>
            <a:r>
              <a:rPr lang="en-US" altLang="ja-JP" sz="2400" dirty="0">
                <a:solidFill>
                  <a:schemeClr val="bg1"/>
                </a:solidFill>
              </a:rPr>
              <a:t>Koide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Director	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Hhumihiko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</a:rPr>
              <a:t>Katou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Director	Tetsuo </a:t>
            </a:r>
            <a:r>
              <a:rPr lang="en-US" altLang="ja-JP" sz="2400" dirty="0" err="1">
                <a:solidFill>
                  <a:schemeClr val="bg1"/>
                </a:solidFill>
              </a:rPr>
              <a:t>Kamura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Director	Toru </a:t>
            </a:r>
            <a:r>
              <a:rPr lang="en-US" altLang="ja-JP" sz="2400" dirty="0">
                <a:solidFill>
                  <a:schemeClr val="bg1"/>
                </a:solidFill>
              </a:rPr>
              <a:t>Takahashi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Director	Yoshiaki </a:t>
            </a:r>
            <a:r>
              <a:rPr lang="en-US" altLang="ja-JP" sz="2400" dirty="0" err="1">
                <a:solidFill>
                  <a:schemeClr val="bg1"/>
                </a:solidFill>
              </a:rPr>
              <a:t>Hukami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Director	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Huyuko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Matsumura </a:t>
            </a:r>
            <a:endParaRPr lang="ja-JP" altLang="ja-JP" sz="2400" dirty="0">
              <a:solidFill>
                <a:schemeClr val="bg1"/>
              </a:solidFill>
            </a:endParaRPr>
          </a:p>
          <a:p>
            <a:pPr marL="4749800" indent="-4749800">
              <a:spcBef>
                <a:spcPts val="12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Auditor</a:t>
            </a:r>
            <a:r>
              <a:rPr lang="en-US" altLang="ja-JP" sz="2400" dirty="0" smtClean="0">
                <a:solidFill>
                  <a:schemeClr val="bg1"/>
                </a:solidFill>
              </a:rPr>
              <a:t>	Makoto </a:t>
            </a:r>
            <a:r>
              <a:rPr lang="en-US" altLang="ja-JP" sz="2400" dirty="0">
                <a:solidFill>
                  <a:schemeClr val="bg1"/>
                </a:solidFill>
              </a:rPr>
              <a:t>Okamoto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98376"/>
            <a:ext cx="130048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altLang="ja-JP" sz="7000" dirty="0">
                <a:latin typeface="Arial" panose="020B0604020202020204" pitchFamily="34" charset="0"/>
                <a:cs typeface="Arial" panose="020B0604020202020204" pitchFamily="34" charset="0"/>
              </a:rPr>
              <a:t>Major Activities</a:t>
            </a:r>
            <a:endParaRPr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0" y="4318000"/>
            <a:ext cx="9372600" cy="216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&amp; Study Project on Linked Open Data &amp; Open Data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Lecture Courses and Symposiums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Linked Open Data &amp; Open Data Related Projects</a:t>
            </a:r>
            <a:endParaRPr lang="ja-JP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Open Data Initiatives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0" y="4107358"/>
            <a:ext cx="79248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15"/>
              </a:lnSpc>
            </a:pPr>
            <a:r>
              <a:rPr spc="325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What’s</a:t>
            </a:r>
            <a:r>
              <a:rPr spc="395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spc="225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260973"/>
            <a:ext cx="1300480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altLang="ja-JP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Developed into Resource Description Framework (RDF), </a:t>
            </a:r>
            <a:r>
              <a:rPr lang="en-US" altLang="ja-JP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7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ja-JP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Five-Stared ?</a:t>
            </a:r>
            <a:endParaRPr sz="70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0" y="4322802"/>
            <a:ext cx="130048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RDF a Kind of XML?</a:t>
            </a:r>
            <a:endParaRPr sz="70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>
          <a:xfrm>
            <a:off x="0" y="3768804"/>
            <a:ext cx="130048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ctr">
              <a:lnSpc>
                <a:spcPct val="100000"/>
              </a:lnSpc>
            </a:pP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Understand </a:t>
            </a:r>
            <a: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of LOD Link</a:t>
            </a:r>
            <a:endParaRPr sz="70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117</Words>
  <Application>Microsoft Office PowerPoint</Application>
  <PresentationFormat>ユーザー設定</PresentationFormat>
  <Paragraphs>31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Georgia</vt:lpstr>
      <vt:lpstr>Office Theme</vt:lpstr>
      <vt:lpstr>PowerPoint プレゼンテーション</vt:lpstr>
      <vt:lpstr>Iwao kobayashi</vt:lpstr>
      <vt:lpstr>Members of  the Board of Directors</vt:lpstr>
      <vt:lpstr>Major Activities</vt:lpstr>
      <vt:lpstr>What’s LOD?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IQ_Kato</cp:lastModifiedBy>
  <cp:revision>4</cp:revision>
  <dcterms:created xsi:type="dcterms:W3CDTF">2016-02-07T02:56:36Z</dcterms:created>
  <dcterms:modified xsi:type="dcterms:W3CDTF">2016-02-17T05:41:10Z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2016-02-07T00:00:00Z</vt:filetime>
  </property>
</Properties>
</file>