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9" r:id="rId13"/>
    <p:sldId id="267" r:id="rId14"/>
    <p:sldId id="268" r:id="rId1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A018-BB2D-4B03-9706-D26B9F1E3EE7}" type="datetimeFigureOut">
              <a:rPr kumimoji="1" lang="ja-JP" altLang="en-US" smtClean="0"/>
              <a:pPr/>
              <a:t>2016/2/26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1C5D-95C8-4D34-BFA2-A19AB23A426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546632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A018-BB2D-4B03-9706-D26B9F1E3EE7}" type="datetimeFigureOut">
              <a:rPr kumimoji="1" lang="ja-JP" altLang="en-US" smtClean="0"/>
              <a:pPr/>
              <a:t>2016/2/26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1C5D-95C8-4D34-BFA2-A19AB23A426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684642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A018-BB2D-4B03-9706-D26B9F1E3EE7}" type="datetimeFigureOut">
              <a:rPr kumimoji="1" lang="ja-JP" altLang="en-US" smtClean="0"/>
              <a:pPr/>
              <a:t>2016/2/26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1C5D-95C8-4D34-BFA2-A19AB23A426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074101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A018-BB2D-4B03-9706-D26B9F1E3EE7}" type="datetimeFigureOut">
              <a:rPr kumimoji="1" lang="ja-JP" altLang="en-US" smtClean="0"/>
              <a:pPr/>
              <a:t>2016/2/26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1C5D-95C8-4D34-BFA2-A19AB23A426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554511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A018-BB2D-4B03-9706-D26B9F1E3EE7}" type="datetimeFigureOut">
              <a:rPr kumimoji="1" lang="ja-JP" altLang="en-US" smtClean="0"/>
              <a:pPr/>
              <a:t>2016/2/26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1C5D-95C8-4D34-BFA2-A19AB23A426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794045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A018-BB2D-4B03-9706-D26B9F1E3EE7}" type="datetimeFigureOut">
              <a:rPr kumimoji="1" lang="ja-JP" altLang="en-US" smtClean="0"/>
              <a:pPr/>
              <a:t>2016/2/26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1C5D-95C8-4D34-BFA2-A19AB23A426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314227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A018-BB2D-4B03-9706-D26B9F1E3EE7}" type="datetimeFigureOut">
              <a:rPr kumimoji="1" lang="ja-JP" altLang="en-US" smtClean="0"/>
              <a:pPr/>
              <a:t>2016/2/26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1C5D-95C8-4D34-BFA2-A19AB23A426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63930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A018-BB2D-4B03-9706-D26B9F1E3EE7}" type="datetimeFigureOut">
              <a:rPr kumimoji="1" lang="ja-JP" altLang="en-US" smtClean="0"/>
              <a:pPr/>
              <a:t>2016/2/26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1C5D-95C8-4D34-BFA2-A19AB23A426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897665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A018-BB2D-4B03-9706-D26B9F1E3EE7}" type="datetimeFigureOut">
              <a:rPr kumimoji="1" lang="ja-JP" altLang="en-US" smtClean="0"/>
              <a:pPr/>
              <a:t>2016/2/26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1C5D-95C8-4D34-BFA2-A19AB23A426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646766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A018-BB2D-4B03-9706-D26B9F1E3EE7}" type="datetimeFigureOut">
              <a:rPr kumimoji="1" lang="ja-JP" altLang="en-US" smtClean="0"/>
              <a:pPr/>
              <a:t>2016/2/26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1C5D-95C8-4D34-BFA2-A19AB23A426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271309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A018-BB2D-4B03-9706-D26B9F1E3EE7}" type="datetimeFigureOut">
              <a:rPr kumimoji="1" lang="ja-JP" altLang="en-US" smtClean="0"/>
              <a:pPr/>
              <a:t>2016/2/26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31C5D-95C8-4D34-BFA2-A19AB23A426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842970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AA018-BB2D-4B03-9706-D26B9F1E3EE7}" type="datetimeFigureOut">
              <a:rPr kumimoji="1" lang="ja-JP" altLang="en-US" smtClean="0"/>
              <a:pPr/>
              <a:t>2016/2/26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31C5D-95C8-4D34-BFA2-A19AB23A426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48058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196752"/>
            <a:ext cx="9144000" cy="2403699"/>
          </a:xfrm>
        </p:spPr>
        <p:txBody>
          <a:bodyPr>
            <a:noAutofit/>
          </a:bodyPr>
          <a:lstStyle/>
          <a:p>
            <a:r>
              <a:rPr lang="en-US" altLang="ja-JP" sz="3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Open Data Symposium 2015</a:t>
            </a:r>
            <a:br>
              <a:rPr lang="en-US" altLang="ja-JP" sz="36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/>
            </a:r>
            <a:b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Introducing </a:t>
            </a:r>
            <a:r>
              <a:rPr lang="en-US" altLang="ja-JP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VLED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Activities</a:t>
            </a:r>
            <a:endParaRPr kumimoji="1" lang="ja-JP" altLang="en-US" sz="72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737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103" y="3285137"/>
            <a:ext cx="343217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5042" y="3267950"/>
            <a:ext cx="342582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9843" y="3267949"/>
            <a:ext cx="1408113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42" y="1052736"/>
            <a:ext cx="8486775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71800" y="332656"/>
            <a:ext cx="2688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Appli</a:t>
            </a:r>
            <a:r>
              <a:rPr lang="en-US" sz="3600" dirty="0" smtClean="0"/>
              <a:t> Contest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429147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14986" y="12398"/>
            <a:ext cx="9144000" cy="1470025"/>
          </a:xfrm>
        </p:spPr>
        <p:txBody>
          <a:bodyPr anchor="t" anchorCtr="0">
            <a:noAutofit/>
          </a:bodyPr>
          <a:lstStyle/>
          <a:p>
            <a:pPr algn="l"/>
            <a:r>
              <a:rPr kumimoji="1"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Training Course For Local Government Officials </a:t>
            </a:r>
            <a:endParaRPr kumimoji="1"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7241059" cy="5417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3152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14986" y="12398"/>
            <a:ext cx="9144000" cy="1470025"/>
          </a:xfrm>
        </p:spPr>
        <p:txBody>
          <a:bodyPr anchor="t" anchorCtr="0">
            <a:noAutofit/>
          </a:bodyPr>
          <a:lstStyle/>
          <a:p>
            <a:pPr algn="l"/>
            <a:r>
              <a:rPr kumimoji="1"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Training For Local Government Official</a:t>
            </a:r>
            <a:endParaRPr kumimoji="1"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93809"/>
            <a:ext cx="7025035" cy="5255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2871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14986" y="12398"/>
            <a:ext cx="9144000" cy="1470025"/>
          </a:xfrm>
        </p:spPr>
        <p:txBody>
          <a:bodyPr anchor="t" anchorCtr="0">
            <a:noAutofit/>
          </a:bodyPr>
          <a:lstStyle/>
          <a:p>
            <a:pPr algn="l"/>
            <a:r>
              <a:rPr kumimoji="1"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We Support and Sponsor actively Events in Various Regions </a:t>
            </a:r>
            <a:endParaRPr kumimoji="1"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4" name="Picture 8" descr="http://yokohamalab.jp/wp-content/uploads/2015/07/IMG_6902-610x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200" y="1355700"/>
            <a:ext cx="7634288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762821" y="836712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Example</a:t>
            </a:r>
            <a:r>
              <a:rPr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：</a:t>
            </a:r>
            <a:r>
              <a:rPr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Open Data Local Government Summit @ Yokohama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910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2776"/>
            <a:ext cx="4006723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3116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14986" y="12398"/>
            <a:ext cx="9144000" cy="1470025"/>
          </a:xfrm>
        </p:spPr>
        <p:txBody>
          <a:bodyPr anchor="t" anchorCtr="0">
            <a:noAutofit/>
          </a:bodyPr>
          <a:lstStyle/>
          <a:p>
            <a:pPr algn="l"/>
            <a:r>
              <a:rPr kumimoji="1" lang="en-US" altLang="ja-JP" sz="28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2012-07</a:t>
            </a:r>
            <a:r>
              <a:rPr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/>
            </a:r>
            <a:br>
              <a:rPr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US" altLang="ja-JP" sz="28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Open Data Distribution Promotion Consortium Established</a:t>
            </a:r>
            <a:endParaRPr kumimoji="1"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37064"/>
            <a:ext cx="8302278" cy="499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2753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14986" y="12398"/>
            <a:ext cx="9144000" cy="1470025"/>
          </a:xfrm>
        </p:spPr>
        <p:txBody>
          <a:bodyPr anchor="t" anchorCtr="0">
            <a:noAutofit/>
          </a:bodyPr>
          <a:lstStyle/>
          <a:p>
            <a:pPr algn="l"/>
            <a:r>
              <a:rPr kumimoji="1" lang="en-US" altLang="ja-JP" sz="2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2014-10</a:t>
            </a:r>
            <a:br>
              <a:rPr kumimoji="1" lang="en-US" altLang="ja-JP" sz="2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US" altLang="ja-JP" sz="2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Renamed as </a:t>
            </a:r>
            <a:r>
              <a:rPr lang="en-US" altLang="ja-JP" sz="2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VLED</a:t>
            </a:r>
            <a:r>
              <a:rPr lang="en-US" altLang="ja-JP" sz="2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When Incorporated as General </a:t>
            </a:r>
            <a:r>
              <a:rPr lang="en-US" altLang="ja-JP" sz="2400" b="1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InCorporated</a:t>
            </a:r>
            <a:r>
              <a:rPr lang="en-US" altLang="ja-JP" sz="2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36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Association</a:t>
            </a:r>
            <a:endParaRPr kumimoji="1" lang="ja-JP" altLang="en-US" sz="36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0768"/>
            <a:ext cx="5230859" cy="531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4812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9512" y="980728"/>
            <a:ext cx="8640960" cy="1470025"/>
          </a:xfrm>
        </p:spPr>
        <p:txBody>
          <a:bodyPr anchor="t" anchorCtr="0">
            <a:noAutofit/>
          </a:bodyPr>
          <a:lstStyle/>
          <a:p>
            <a:pPr algn="l"/>
            <a:r>
              <a:rPr kumimoji="1" lang="en-US" altLang="ja-JP" sz="20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VLED</a:t>
            </a:r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＝</a:t>
            </a:r>
            <a:r>
              <a:rPr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Pronounced </a:t>
            </a:r>
            <a:r>
              <a:rPr kumimoji="1"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as VUILEDDO. </a:t>
            </a:r>
            <a:r>
              <a:rPr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Officially Named as </a:t>
            </a:r>
            <a:r>
              <a:rPr lang="en-US" altLang="ja-JP" sz="2000" dirty="0"/>
              <a:t>General Incorporated Association  </a:t>
            </a:r>
            <a:r>
              <a:rPr lang="en-US" sz="2000" dirty="0"/>
              <a:t>"Vitalizing Local Economy Organization by Open Data &amp; Big Data</a:t>
            </a:r>
            <a:r>
              <a:rPr lang="en-US" sz="2000" dirty="0" smtClean="0"/>
              <a:t>” As the Name is so </a:t>
            </a:r>
            <a:r>
              <a:rPr lang="en-US" sz="2000" dirty="0"/>
              <a:t>L</a:t>
            </a:r>
            <a:r>
              <a:rPr lang="en-US" sz="2000" dirty="0" smtClean="0"/>
              <a:t>ong, please Remember it as </a:t>
            </a:r>
            <a:r>
              <a:rPr lang="en-US" sz="2000" dirty="0" smtClean="0">
                <a:solidFill>
                  <a:srgbClr val="FF0000"/>
                </a:solidFill>
              </a:rPr>
              <a:t>VLED</a:t>
            </a:r>
            <a:endParaRPr kumimoji="1" lang="ja-JP" altLang="en-US" sz="20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307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1520" y="2636912"/>
            <a:ext cx="8640960" cy="1470025"/>
          </a:xfrm>
        </p:spPr>
        <p:txBody>
          <a:bodyPr anchor="t" anchorCtr="0">
            <a:noAutofit/>
          </a:bodyPr>
          <a:lstStyle/>
          <a:p>
            <a:r>
              <a:rPr kumimoji="1" lang="en-US" altLang="ja-JP" sz="72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VLED </a:t>
            </a:r>
            <a:r>
              <a:rPr kumimoji="1" lang="en-US" altLang="ja-JP" sz="72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Major Activities</a:t>
            </a:r>
            <a:endParaRPr kumimoji="1" lang="ja-JP" altLang="en-US" sz="72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373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14986" y="12398"/>
            <a:ext cx="9144000" cy="1470025"/>
          </a:xfrm>
        </p:spPr>
        <p:txBody>
          <a:bodyPr anchor="t" anchorCtr="0">
            <a:noAutofit/>
          </a:bodyPr>
          <a:lstStyle/>
          <a:p>
            <a:pPr algn="l"/>
            <a:r>
              <a:rPr kumimoji="1"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Committee Activities</a:t>
            </a:r>
            <a:r>
              <a:rPr kumimoji="1" lang="en-US" altLang="ja-JP" sz="4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/>
            </a:r>
            <a:br>
              <a:rPr kumimoji="1" lang="en-US" altLang="ja-JP" sz="4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US" altLang="ja-JP" sz="4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/>
            </a:r>
            <a:br>
              <a:rPr lang="en-US" altLang="ja-JP" sz="4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4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Technical Committee</a:t>
            </a:r>
            <a:r>
              <a:rPr lang="en-US" altLang="ja-JP" sz="4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/>
            </a:r>
            <a:br>
              <a:rPr lang="en-US" altLang="ja-JP" sz="4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4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Data Governance Committee</a:t>
            </a:r>
            <a:r>
              <a:rPr lang="en-US" altLang="ja-JP" sz="4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/>
            </a:r>
            <a:br>
              <a:rPr lang="en-US" altLang="ja-JP" sz="4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4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Utilization &amp; Diffusion Committee</a:t>
            </a:r>
            <a:r>
              <a:rPr lang="en-US" altLang="ja-JP" sz="4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/>
            </a:r>
            <a:br>
              <a:rPr lang="en-US" altLang="ja-JP" sz="4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4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2020 Open Data city Promotion Committee</a:t>
            </a:r>
            <a:r>
              <a:rPr lang="en-US" altLang="ja-JP" sz="4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/>
            </a:r>
            <a:br>
              <a:rPr lang="en-US" altLang="ja-JP" sz="4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US" altLang="ja-JP" sz="4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/>
            </a:r>
            <a:br>
              <a:rPr lang="en-US" altLang="ja-JP" sz="40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4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→　</a:t>
            </a:r>
            <a:r>
              <a:rPr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Preparation of Open Data Guide</a:t>
            </a:r>
            <a:r>
              <a:rPr lang="en-US" altLang="ja-JP" sz="4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/>
            </a:r>
            <a:br>
              <a:rPr lang="en-US" altLang="ja-JP" sz="4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ja-JP" altLang="en-US" sz="4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→　</a:t>
            </a:r>
            <a:r>
              <a:rPr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Examination of Government Standard Utilization Rules, etc.</a:t>
            </a:r>
            <a:endParaRPr kumimoji="1" lang="ja-JP" altLang="en-US" sz="40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186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95536" y="0"/>
            <a:ext cx="9144000" cy="1470025"/>
          </a:xfrm>
        </p:spPr>
        <p:txBody>
          <a:bodyPr anchor="t" anchorCtr="0">
            <a:noAutofit/>
          </a:bodyPr>
          <a:lstStyle/>
          <a:p>
            <a:pPr algn="l"/>
            <a:r>
              <a:rPr lang="en-US" altLang="ja-JP" sz="2000" b="1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Ideathon</a:t>
            </a:r>
            <a:r>
              <a:rPr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en-US" altLang="ja-JP" sz="2000" b="1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Hackathon</a:t>
            </a:r>
            <a:endParaRPr kumimoji="1" lang="ja-JP" altLang="en-US" sz="40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16832"/>
            <a:ext cx="6014683" cy="451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910" y="864403"/>
            <a:ext cx="35052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3705242" y="1221166"/>
            <a:ext cx="5297266" cy="7350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Climate Data </a:t>
            </a:r>
            <a:r>
              <a:rPr lang="en-US" altLang="ja-JP" sz="2000" b="1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Ideathon</a:t>
            </a:r>
            <a:r>
              <a:rPr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en-US" altLang="ja-JP" sz="2000" b="1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Hackathon</a:t>
            </a:r>
            <a:endParaRPr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051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 anchor="t" anchorCtr="0">
            <a:noAutofit/>
          </a:bodyPr>
          <a:lstStyle/>
          <a:p>
            <a:pPr algn="l"/>
            <a:r>
              <a:rPr kumimoji="1" lang="en-US" altLang="ja-JP" sz="36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Symposium</a:t>
            </a:r>
            <a:endParaRPr kumimoji="1" lang="ja-JP" altLang="en-US" sz="36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737" y="4005065"/>
            <a:ext cx="3603625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2174" y="4005064"/>
            <a:ext cx="4535487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467544" y="692696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8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2012</a:t>
            </a:r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＠</a:t>
            </a:r>
            <a:r>
              <a:rPr lang="en-US" altLang="ja-JP" sz="28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University of Tokyo Ito Memorial Hall</a:t>
            </a:r>
            <a:endParaRPr lang="en-US" altLang="ja-JP" sz="28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/>
            <a:r>
              <a:rPr lang="en-US" altLang="ja-JP" sz="28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2013</a:t>
            </a:r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＠</a:t>
            </a:r>
            <a:r>
              <a:rPr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University of Tokyo Ito Memorial Hall</a:t>
            </a:r>
          </a:p>
          <a:p>
            <a:pPr algn="l"/>
            <a:r>
              <a:rPr lang="en-US" altLang="ja-JP" sz="28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2014</a:t>
            </a:r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＠</a:t>
            </a:r>
            <a:r>
              <a:rPr lang="en-US" altLang="ja-JP" sz="2800" b="1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Hitotsubashi</a:t>
            </a:r>
            <a:r>
              <a:rPr lang="en-US" altLang="ja-JP" sz="28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University </a:t>
            </a:r>
            <a:r>
              <a:rPr lang="en-US" altLang="ja-JP" sz="2800" b="1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Hitotsubashi</a:t>
            </a:r>
            <a:r>
              <a:rPr lang="en-US" altLang="ja-JP" sz="28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Auditorium</a:t>
            </a:r>
          </a:p>
          <a:p>
            <a:pPr algn="l"/>
            <a:r>
              <a:rPr lang="en-US" altLang="ja-JP" sz="2800" b="1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2015</a:t>
            </a:r>
            <a:r>
              <a:rPr lang="ja-JP" altLang="en-US" sz="2800" b="1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＠</a:t>
            </a:r>
            <a:r>
              <a:rPr lang="en-US" altLang="ja-JP" sz="2800" b="1" dirty="0" smtClean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ACROS FUKUOKA International Congress Hall</a:t>
            </a:r>
            <a:endParaRPr lang="ja-JP" altLang="en-US" sz="2800" b="1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54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14986" y="12398"/>
            <a:ext cx="9144000" cy="1470025"/>
          </a:xfrm>
        </p:spPr>
        <p:txBody>
          <a:bodyPr anchor="t" anchorCtr="0">
            <a:noAutofit/>
          </a:bodyPr>
          <a:lstStyle/>
          <a:p>
            <a:pPr algn="l"/>
            <a:r>
              <a:rPr kumimoji="1" lang="en-US" altLang="ja-JP" sz="4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Award Winners</a:t>
            </a:r>
            <a:endParaRPr kumimoji="1" lang="ja-JP" altLang="en-US" sz="40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6791"/>
            <a:ext cx="9144000" cy="382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1414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86</Words>
  <Application>Microsoft Office PowerPoint</Application>
  <PresentationFormat>画面に合わせる (4:3)</PresentationFormat>
  <Paragraphs>19</Paragraphs>
  <Slides>14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5" baseType="lpstr">
      <vt:lpstr>Office ​​テーマ</vt:lpstr>
      <vt:lpstr>Open Data Symposium 2015  Introducing VLED Activities</vt:lpstr>
      <vt:lpstr>2012-07 Open Data Distribution Promotion Consortium Established</vt:lpstr>
      <vt:lpstr>2014-10 Renamed as VLED When Incorporated as General InCorporated Association</vt:lpstr>
      <vt:lpstr>VLED＝Pronounced as VUILEDDO. Officially Named as General Incorporated Association  "Vitalizing Local Economy Organization by Open Data &amp; Big Data” As the Name is so Long, please Remember it as VLED</vt:lpstr>
      <vt:lpstr>VLED Major Activities</vt:lpstr>
      <vt:lpstr>Committee Activities  ・Technical Committee ・Data Governance Committee ・Utilization &amp; Diffusion Committee ・2020 Open Data city Promotion Committee  →　Preparation of Open Data Guide →　Examination of Government Standard Utilization Rules, etc.</vt:lpstr>
      <vt:lpstr>Ideathon/Hackathon</vt:lpstr>
      <vt:lpstr>Symposium</vt:lpstr>
      <vt:lpstr>Award Winners</vt:lpstr>
      <vt:lpstr>スライド 10</vt:lpstr>
      <vt:lpstr>Training Course For Local Government Officials </vt:lpstr>
      <vt:lpstr>Training For Local Government Official</vt:lpstr>
      <vt:lpstr>We Support and Sponsor actively Events in Various Regions </vt:lpstr>
      <vt:lpstr>スライド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オープンデータシンポジウム2015  VLEDの活動紹介</dc:title>
  <cp:lastModifiedBy>IshizakiSiro</cp:lastModifiedBy>
  <cp:revision>18</cp:revision>
  <dcterms:created xsi:type="dcterms:W3CDTF">2015-11-22T22:09:25Z</dcterms:created>
  <dcterms:modified xsi:type="dcterms:W3CDTF">2016-02-26T01:08:14Z</dcterms:modified>
</cp:coreProperties>
</file>