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19" autoAdjust="0"/>
    <p:restoredTop sz="94084" autoAdjust="0"/>
  </p:normalViewPr>
  <p:slideViewPr>
    <p:cSldViewPr>
      <p:cViewPr varScale="1">
        <p:scale>
          <a:sx n="66" d="100"/>
          <a:sy n="66" d="100"/>
        </p:scale>
        <p:origin x="804" y="72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2018/12/12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 smtClean="0"/>
              <a:t>ミニディスカッション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 smtClean="0"/>
              <a:t>～ディスカッションの</a:t>
            </a:r>
            <a:r>
              <a:rPr lang="ja-JP" altLang="en-US" dirty="0"/>
              <a:t>流</a:t>
            </a:r>
            <a:r>
              <a:rPr lang="ja-JP" altLang="en-US" dirty="0" smtClean="0"/>
              <a:t>れ～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講義③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講義④　</a:t>
            </a:r>
            <a:r>
              <a:rPr lang="ja-JP" altLang="en-US" sz="1200" dirty="0">
                <a:latin typeface="+mn-ea"/>
                <a:ea typeface="+mn-ea"/>
              </a:rPr>
              <a:t>ミニディスカッション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この</a:t>
            </a:r>
            <a:r>
              <a:rPr kumimoji="1" lang="ja-JP" altLang="en-US" sz="2800" dirty="0"/>
              <a:t>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ディスカッションの流れ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</a:t>
            </a:r>
            <a:r>
              <a:rPr kumimoji="1" lang="ja-JP" altLang="en-US" sz="3600" dirty="0" smtClean="0"/>
              <a:t>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ディスカッションのイメージ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49945"/>
              <a:gd name="adj2" fmla="val 1627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宣言に記載！</a:t>
            </a:r>
            <a:endParaRPr kumimoji="1" lang="en-US" altLang="ja-JP" sz="20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54094" y="547742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876256" y="496232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092280" y="5877272"/>
            <a:ext cx="17281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私達はＸＸＸＸに</a:t>
            </a:r>
            <a:endParaRPr kumimoji="1" lang="en-US" altLang="ja-JP" sz="1400" dirty="0"/>
          </a:p>
          <a:p>
            <a:r>
              <a:rPr kumimoji="1" lang="ja-JP" altLang="en-US" sz="1400" dirty="0"/>
              <a:t>取組みます！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876256" y="557131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◆宣言</a:t>
            </a:r>
            <a:endParaRPr kumimoji="1" lang="en-US" altLang="ja-JP" sz="1400" dirty="0"/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ディスカッションのテーマ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この</a:t>
            </a:r>
            <a:r>
              <a:rPr kumimoji="1" lang="ja-JP" altLang="en-US" sz="2000" dirty="0"/>
              <a:t>スライド</a:t>
            </a:r>
            <a:r>
              <a:rPr kumimoji="1" lang="ja-JP" altLang="en-US" sz="2000" dirty="0" smtClean="0"/>
              <a:t>は空欄です。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ワークシートの使い方１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</a:t>
            </a:r>
            <a:r>
              <a:rPr kumimoji="1" lang="ja-JP" altLang="en-US" sz="2000" dirty="0" smtClean="0"/>
              <a:t>もの</a:t>
            </a:r>
            <a:endParaRPr kumimoji="1" lang="ja-JP" altLang="en-US" sz="2000" dirty="0"/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8139" y="2779004"/>
            <a:ext cx="2633602" cy="37541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ワークシートの使い方２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</a:t>
            </a:r>
            <a:r>
              <a:rPr lang="ja-JP" altLang="en-US" sz="1200" dirty="0" smtClean="0">
                <a:latin typeface="+mn-ea"/>
                <a:ea typeface="+mn-ea"/>
              </a:rPr>
              <a:t>ミニディスカッション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17" name="メモ 42">
            <a:extLst>
              <a:ext uri="{FF2B5EF4-FFF2-40B4-BE49-F238E27FC236}">
                <a16:creationId xmlns:a16="http://schemas.microsoft.com/office/drawing/2014/main" id="{CB3596C5-531C-4FE1-B321-EF274EC1D86E}"/>
              </a:ext>
            </a:extLst>
          </p:cNvPr>
          <p:cNvSpPr/>
          <p:nvPr/>
        </p:nvSpPr>
        <p:spPr>
          <a:xfrm>
            <a:off x="6598734" y="340525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43">
            <a:extLst>
              <a:ext uri="{FF2B5EF4-FFF2-40B4-BE49-F238E27FC236}">
                <a16:creationId xmlns:a16="http://schemas.microsoft.com/office/drawing/2014/main" id="{0A1F3CCB-EC86-4A59-972A-567C838FD849}"/>
              </a:ext>
            </a:extLst>
          </p:cNvPr>
          <p:cNvSpPr/>
          <p:nvPr/>
        </p:nvSpPr>
        <p:spPr>
          <a:xfrm>
            <a:off x="7548446" y="339329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9" name="メモ 44">
            <a:extLst>
              <a:ext uri="{FF2B5EF4-FFF2-40B4-BE49-F238E27FC236}">
                <a16:creationId xmlns:a16="http://schemas.microsoft.com/office/drawing/2014/main" id="{FE0139F4-D637-45BC-AC8A-2C5A65994294}"/>
              </a:ext>
            </a:extLst>
          </p:cNvPr>
          <p:cNvSpPr/>
          <p:nvPr/>
        </p:nvSpPr>
        <p:spPr>
          <a:xfrm>
            <a:off x="6598734" y="38400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0" name="メモ 45">
            <a:extLst>
              <a:ext uri="{FF2B5EF4-FFF2-40B4-BE49-F238E27FC236}">
                <a16:creationId xmlns:a16="http://schemas.microsoft.com/office/drawing/2014/main" id="{799603F9-BF4E-417C-A15A-8CE611FCE177}"/>
              </a:ext>
            </a:extLst>
          </p:cNvPr>
          <p:cNvSpPr/>
          <p:nvPr/>
        </p:nvSpPr>
        <p:spPr>
          <a:xfrm>
            <a:off x="7548446" y="38280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335</Words>
  <Application>Microsoft Office PowerPoint</Application>
  <PresentationFormat>画面に合わせる (4:3)</PresentationFormat>
  <Paragraphs>122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2018-12-12T06:04:16Z</dcterms:modified>
</cp:coreProperties>
</file>