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5"/>
  </p:notesMasterIdLst>
  <p:handoutMasterIdLst>
    <p:handoutMasterId r:id="rId66"/>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695" r:id="rId46"/>
    <p:sldId id="696" r:id="rId47"/>
    <p:sldId id="697" r:id="rId48"/>
    <p:sldId id="642" r:id="rId49"/>
    <p:sldId id="603" r:id="rId50"/>
    <p:sldId id="611" r:id="rId51"/>
    <p:sldId id="612" r:id="rId52"/>
    <p:sldId id="711" r:id="rId53"/>
    <p:sldId id="613" r:id="rId54"/>
    <p:sldId id="620" r:id="rId55"/>
    <p:sldId id="621" r:id="rId56"/>
    <p:sldId id="608" r:id="rId57"/>
    <p:sldId id="641" r:id="rId58"/>
    <p:sldId id="480" r:id="rId59"/>
    <p:sldId id="481" r:id="rId60"/>
    <p:sldId id="484" r:id="rId61"/>
    <p:sldId id="712" r:id="rId62"/>
    <p:sldId id="713" r:id="rId63"/>
    <p:sldId id="485" r:id="rId64"/>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49" d="100"/>
          <a:sy n="49" d="100"/>
        </p:scale>
        <p:origin x="1938" y="4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2019/1/7</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2019/1/7</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224011641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425270883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51</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52</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5.xml"/><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6.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6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a:t>講義③</a:t>
            </a:r>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971600" y="1798487"/>
            <a:ext cx="7074785" cy="3950194"/>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a:p>
        </p:txBody>
      </p:sp>
      <p:sp>
        <p:nvSpPr>
          <p:cNvPr id="6" name="楕円 5"/>
          <p:cNvSpPr/>
          <p:nvPr/>
        </p:nvSpPr>
        <p:spPr>
          <a:xfrm>
            <a:off x="971600"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283198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035160"/>
            <a:ext cx="3240360"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見やすくするために、間に空白を入れていませんか？</a:t>
            </a:r>
          </a:p>
        </p:txBody>
      </p:sp>
      <p:sp>
        <p:nvSpPr>
          <p:cNvPr id="13" name="角丸四角形吹き出し 12"/>
          <p:cNvSpPr/>
          <p:nvPr/>
        </p:nvSpPr>
        <p:spPr>
          <a:xfrm>
            <a:off x="4355976" y="4005064"/>
            <a:ext cx="4032448" cy="885052"/>
          </a:xfrm>
          <a:prstGeom prst="wedgeRoundRectCallout">
            <a:avLst>
              <a:gd name="adj1" fmla="val -54322"/>
              <a:gd name="adj2" fmla="val -126036"/>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例えば数値が取得されていない場合に、代わりの文字を入れていませんか？</a:t>
            </a:r>
          </a:p>
        </p:txBody>
      </p:sp>
      <p:sp>
        <p:nvSpPr>
          <p:cNvPr id="14" name="正方形/長方形 13"/>
          <p:cNvSpPr/>
          <p:nvPr/>
        </p:nvSpPr>
        <p:spPr>
          <a:xfrm>
            <a:off x="827584" y="5805264"/>
            <a:ext cx="727280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「機械判読しやすい」という観点からは、このような編集は行なわないほうが、より使いやすいデータとなります。</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下矢印 15"/>
          <p:cNvSpPr/>
          <p:nvPr/>
        </p:nvSpPr>
        <p:spPr>
          <a:xfrm>
            <a:off x="2483768" y="5373216"/>
            <a:ext cx="3744416" cy="360040"/>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27214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24204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1" name="楕円 40"/>
          <p:cNvSpPr/>
          <p:nvPr/>
        </p:nvSpPr>
        <p:spPr>
          <a:xfrm>
            <a:off x="179512"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42" name="楕円 41"/>
          <p:cNvSpPr/>
          <p:nvPr/>
        </p:nvSpPr>
        <p:spPr>
          <a:xfrm>
            <a:off x="4067944" y="371703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298470660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39993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a:p>
        </p:txBody>
      </p:sp>
      <p:sp>
        <p:nvSpPr>
          <p:cNvPr id="6" name="楕円 5"/>
          <p:cNvSpPr/>
          <p:nvPr/>
        </p:nvSpPr>
        <p:spPr>
          <a:xfrm>
            <a:off x="755576" y="292494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292494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3" name="正方形/長方形 32"/>
          <p:cNvSpPr/>
          <p:nvPr/>
        </p:nvSpPr>
        <p:spPr>
          <a:xfrm>
            <a:off x="539552" y="1412776"/>
            <a:ext cx="8352928"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形式でも、情報の記載方法によって、機械判読に適さなくなってしまう場合があります。</a:t>
            </a:r>
          </a:p>
        </p:txBody>
      </p:sp>
      <p:sp>
        <p:nvSpPr>
          <p:cNvPr id="46" name="正方形/長方形 45"/>
          <p:cNvSpPr/>
          <p:nvPr/>
        </p:nvSpPr>
        <p:spPr>
          <a:xfrm>
            <a:off x="827584" y="184482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機械判読に適したファイルの作成にあたっての留意事項</a:t>
            </a:r>
          </a:p>
        </p:txBody>
      </p:sp>
      <p:sp>
        <p:nvSpPr>
          <p:cNvPr id="48" name="角丸四角形吹き出し 47"/>
          <p:cNvSpPr/>
          <p:nvPr/>
        </p:nvSpPr>
        <p:spPr>
          <a:xfrm>
            <a:off x="395536" y="4035160"/>
            <a:ext cx="3456384" cy="885052"/>
          </a:xfrm>
          <a:prstGeom prst="wedgeRoundRectCallout">
            <a:avLst>
              <a:gd name="adj1" fmla="val -10530"/>
              <a:gd name="adj2" fmla="val -114154"/>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005064"/>
            <a:ext cx="3888432" cy="885052"/>
          </a:xfrm>
          <a:prstGeom prst="wedgeRoundRectCallout">
            <a:avLst>
              <a:gd name="adj1" fmla="val -58521"/>
              <a:gd name="adj2" fmla="val -139429"/>
              <a:gd name="adj3" fmla="val 16667"/>
            </a:avLst>
          </a:prstGeom>
          <a:solidFill>
            <a:schemeClr val="bg1"/>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7" name="楕円 86"/>
          <p:cNvSpPr/>
          <p:nvPr/>
        </p:nvSpPr>
        <p:spPr>
          <a:xfrm>
            <a:off x="4067944" y="371703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35" name="ドーナツ 34"/>
          <p:cNvSpPr/>
          <p:nvPr/>
        </p:nvSpPr>
        <p:spPr>
          <a:xfrm>
            <a:off x="3347864" y="465313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5811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8196789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6450</Words>
  <Application>Microsoft Office PowerPoint</Application>
  <PresentationFormat>画面に合わせる (4:3)</PresentationFormat>
  <Paragraphs>906</Paragraphs>
  <Slides>63</Slides>
  <Notes>58</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63</vt:i4>
      </vt:variant>
    </vt:vector>
  </HeadingPairs>
  <TitlesOfParts>
    <vt:vector size="72"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2019-01-07T06:31:56Z</dcterms:modified>
</cp:coreProperties>
</file>