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5"/>
  </p:notesMasterIdLst>
  <p:handoutMasterIdLst>
    <p:handoutMasterId r:id="rId66"/>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695" r:id="rId46"/>
    <p:sldId id="696" r:id="rId47"/>
    <p:sldId id="697" r:id="rId48"/>
    <p:sldId id="642" r:id="rId49"/>
    <p:sldId id="603" r:id="rId50"/>
    <p:sldId id="611" r:id="rId51"/>
    <p:sldId id="612" r:id="rId52"/>
    <p:sldId id="711" r:id="rId53"/>
    <p:sldId id="613" r:id="rId54"/>
    <p:sldId id="620" r:id="rId55"/>
    <p:sldId id="621" r:id="rId56"/>
    <p:sldId id="608" r:id="rId57"/>
    <p:sldId id="641" r:id="rId58"/>
    <p:sldId id="480" r:id="rId59"/>
    <p:sldId id="481" r:id="rId60"/>
    <p:sldId id="484" r:id="rId61"/>
    <p:sldId id="712" r:id="rId62"/>
    <p:sldId id="713" r:id="rId63"/>
    <p:sldId id="485" r:id="rId64"/>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0" autoAdjust="0"/>
    <p:restoredTop sz="94084" autoAdjust="0"/>
  </p:normalViewPr>
  <p:slideViewPr>
    <p:cSldViewPr>
      <p:cViewPr varScale="1">
        <p:scale>
          <a:sx n="66" d="100"/>
          <a:sy n="66" d="100"/>
        </p:scale>
        <p:origin x="1458" y="72"/>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2019/1/15</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2019/1/15</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22401164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42527088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51</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52</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smtClean="0"/>
              <a:t>講義②</a:t>
            </a:r>
            <a:endParaRPr kumimoji="1" lang="ja-JP" altLang="en-US" dirty="0"/>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a:srcRect t="16028"/>
          <a:stretch/>
        </p:blipFill>
        <p:spPr>
          <a:xfrm>
            <a:off x="467544" y="1628800"/>
            <a:ext cx="7920880" cy="4456971"/>
          </a:xfrm>
          <a:prstGeom prst="rect">
            <a:avLst/>
          </a:prstGeom>
          <a:ln>
            <a:solidFill>
              <a:schemeClr val="accent1"/>
            </a:solidFill>
          </a:ln>
        </p:spPr>
      </p:pic>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864096"/>
          </a:xfrm>
          <a:prstGeom prst="rect">
            <a:avLst/>
          </a:prstGeom>
          <a:solidFill>
            <a:schemeClr val="bg1"/>
          </a:solid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sp>
        <p:nvSpPr>
          <p:cNvPr id="7" name="テキスト ボックス 6">
            <a:extLst>
              <a:ext uri="{FF2B5EF4-FFF2-40B4-BE49-F238E27FC236}">
                <a16:creationId xmlns:a16="http://schemas.microsoft.com/office/drawing/2014/main" id="{BB7576AF-133C-4383-BB07-4F6F3CBDB020}"/>
              </a:ext>
            </a:extLst>
          </p:cNvPr>
          <p:cNvSpPr txBox="1"/>
          <p:nvPr/>
        </p:nvSpPr>
        <p:spPr>
          <a:xfrm>
            <a:off x="899592" y="6488036"/>
            <a:ext cx="7776864"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出典：試行版　青い森オープンデータカタログ</a:t>
            </a:r>
            <a:r>
              <a:rPr lang="en-US" altLang="ja-JP" dirty="0"/>
              <a:t>&lt;http://www6.pref.aomori.lg.jp/opendata/&gt;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611560" y="4365104"/>
            <a:ext cx="1224136" cy="216024"/>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BB7576AF-133C-4383-BB07-4F6F3CBDB020}"/>
              </a:ext>
            </a:extLst>
          </p:cNvPr>
          <p:cNvSpPr txBox="1"/>
          <p:nvPr/>
        </p:nvSpPr>
        <p:spPr>
          <a:xfrm>
            <a:off x="323528" y="6093296"/>
            <a:ext cx="8424936" cy="325340"/>
          </a:xfrm>
          <a:prstGeom prst="rect">
            <a:avLst/>
          </a:prstGeom>
          <a:noFill/>
          <a:ln>
            <a:noFill/>
          </a:ln>
        </p:spPr>
        <p:txBody>
          <a:bodyPr wrap="none" rtlCol="0" anchor="ctr">
            <a:noAutofit/>
          </a:bodyPr>
          <a:lstStyle>
            <a:defPPr>
              <a:defRPr lang="en-US"/>
            </a:defPPr>
            <a:lvl1pPr algn="r">
              <a:defRPr kumimoji="1" sz="1200">
                <a:latin typeface="+mn-ea"/>
              </a:defRPr>
            </a:lvl1pPr>
          </a:lstStyle>
          <a:p>
            <a:pPr algn="l"/>
            <a:r>
              <a:rPr lang="en-US" altLang="ja-JP" sz="1600" dirty="0" smtClean="0"/>
              <a:t>※3</a:t>
            </a:r>
            <a:r>
              <a:rPr lang="ja-JP" altLang="ja-JP" sz="1600" dirty="0"/>
              <a:t>月</a:t>
            </a:r>
            <a:r>
              <a:rPr lang="en-US" altLang="ja-JP" sz="1600" dirty="0"/>
              <a:t>1</a:t>
            </a:r>
            <a:r>
              <a:rPr lang="ja-JP" altLang="ja-JP" sz="1600" dirty="0"/>
              <a:t>日（金）にリニューアル</a:t>
            </a:r>
            <a:r>
              <a:rPr lang="ja-JP" altLang="ja-JP" sz="1600" dirty="0" smtClean="0"/>
              <a:t>予定</a:t>
            </a:r>
            <a:r>
              <a:rPr lang="ja-JP" altLang="en-US" sz="1600" dirty="0" smtClean="0"/>
              <a:t>。</a:t>
            </a:r>
            <a:r>
              <a:rPr lang="ja-JP" altLang="ja-JP" sz="1600" dirty="0"/>
              <a:t>リニューアル後は市町村からのデータ登録が</a:t>
            </a:r>
            <a:r>
              <a:rPr lang="ja-JP" altLang="ja-JP" sz="1600" dirty="0" smtClean="0"/>
              <a:t>可能</a:t>
            </a:r>
            <a:r>
              <a:rPr lang="ja-JP" altLang="en-US" sz="1600" dirty="0" smtClean="0"/>
              <a:t>となります。</a:t>
            </a:r>
            <a:endParaRPr lang="ja-JP" altLang="en-US" sz="1600" dirty="0"/>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3707904" y="4221088"/>
            <a:ext cx="2563786" cy="1239773"/>
          </a:xfrm>
          <a:prstGeom prst="wedgeRoundRectCallout">
            <a:avLst>
              <a:gd name="adj1" fmla="val -126028"/>
              <a:gd name="adj2" fmla="val -31032"/>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a:p>
        </p:txBody>
      </p:sp>
      <p:sp>
        <p:nvSpPr>
          <p:cNvPr id="6" name="楕円 5"/>
          <p:cNvSpPr/>
          <p:nvPr/>
        </p:nvSpPr>
        <p:spPr>
          <a:xfrm>
            <a:off x="971600"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283198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035160"/>
            <a:ext cx="3240360"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見やすくするために、間に空白を入れていませんか？</a:t>
            </a:r>
          </a:p>
        </p:txBody>
      </p:sp>
      <p:sp>
        <p:nvSpPr>
          <p:cNvPr id="13" name="角丸四角形吹き出し 12"/>
          <p:cNvSpPr/>
          <p:nvPr/>
        </p:nvSpPr>
        <p:spPr>
          <a:xfrm>
            <a:off x="4355976" y="4005064"/>
            <a:ext cx="4032448" cy="885052"/>
          </a:xfrm>
          <a:prstGeom prst="wedgeRoundRectCallout">
            <a:avLst>
              <a:gd name="adj1" fmla="val -54322"/>
              <a:gd name="adj2" fmla="val -126036"/>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例えば数値が取得されていない場合に、代わりの文字を入れていませんか？</a:t>
            </a:r>
          </a:p>
        </p:txBody>
      </p:sp>
      <p:sp>
        <p:nvSpPr>
          <p:cNvPr id="14" name="正方形/長方形 13"/>
          <p:cNvSpPr/>
          <p:nvPr/>
        </p:nvSpPr>
        <p:spPr>
          <a:xfrm>
            <a:off x="827584" y="5805264"/>
            <a:ext cx="727280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「機械判読しやすい」という観点からは、このような編集は行なわないほうが、より使いやすいデータとなります。</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下矢印 15"/>
          <p:cNvSpPr/>
          <p:nvPr/>
        </p:nvSpPr>
        <p:spPr>
          <a:xfrm>
            <a:off x="2483768" y="5373216"/>
            <a:ext cx="3744416"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27214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24204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1" name="楕円 40"/>
          <p:cNvSpPr/>
          <p:nvPr/>
        </p:nvSpPr>
        <p:spPr>
          <a:xfrm>
            <a:off x="179512"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42" name="楕円 41"/>
          <p:cNvSpPr/>
          <p:nvPr/>
        </p:nvSpPr>
        <p:spPr>
          <a:xfrm>
            <a:off x="4067944"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29847066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a:p>
        </p:txBody>
      </p:sp>
      <p:sp>
        <p:nvSpPr>
          <p:cNvPr id="6" name="楕円 5"/>
          <p:cNvSpPr/>
          <p:nvPr/>
        </p:nvSpPr>
        <p:spPr>
          <a:xfrm>
            <a:off x="755576"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292494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8" name="角丸四角形吹き出し 47"/>
          <p:cNvSpPr/>
          <p:nvPr/>
        </p:nvSpPr>
        <p:spPr>
          <a:xfrm>
            <a:off x="395536" y="4035160"/>
            <a:ext cx="3456384"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005064"/>
            <a:ext cx="3888432" cy="885052"/>
          </a:xfrm>
          <a:prstGeom prst="wedgeRoundRectCallout">
            <a:avLst>
              <a:gd name="adj1" fmla="val -58521"/>
              <a:gd name="adj2" fmla="val -139429"/>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7" name="楕円 86"/>
          <p:cNvSpPr/>
          <p:nvPr/>
        </p:nvSpPr>
        <p:spPr>
          <a:xfrm>
            <a:off x="4067944"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35" name="ドーナツ 34"/>
          <p:cNvSpPr/>
          <p:nvPr/>
        </p:nvSpPr>
        <p:spPr>
          <a:xfrm>
            <a:off x="3347864" y="465313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5811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8196789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6464</Words>
  <Application>Microsoft Office PowerPoint</Application>
  <PresentationFormat>画面に合わせる (4:3)</PresentationFormat>
  <Paragraphs>906</Paragraphs>
  <Slides>63</Slides>
  <Notes>58</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63</vt:i4>
      </vt:variant>
    </vt:vector>
  </HeadingPairs>
  <TitlesOfParts>
    <vt:vector size="72"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2019-01-15T05:31:34Z</dcterms:modified>
</cp:coreProperties>
</file>