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4"/>
  </p:notesMasterIdLst>
  <p:handoutMasterIdLst>
    <p:handoutMasterId r:id="rId65"/>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57" r:id="rId17"/>
    <p:sldId id="699" r:id="rId18"/>
    <p:sldId id="659" r:id="rId19"/>
    <p:sldId id="700" r:id="rId20"/>
    <p:sldId id="704" r:id="rId21"/>
    <p:sldId id="660" r:id="rId22"/>
    <p:sldId id="705" r:id="rId23"/>
    <p:sldId id="661" r:id="rId24"/>
    <p:sldId id="706" r:id="rId25"/>
    <p:sldId id="663" r:id="rId26"/>
    <p:sldId id="664" r:id="rId27"/>
    <p:sldId id="666" r:id="rId28"/>
    <p:sldId id="707" r:id="rId29"/>
    <p:sldId id="708" r:id="rId30"/>
    <p:sldId id="668" r:id="rId31"/>
    <p:sldId id="709" r:id="rId32"/>
    <p:sldId id="670" r:id="rId33"/>
    <p:sldId id="669" r:id="rId34"/>
    <p:sldId id="683" r:id="rId35"/>
    <p:sldId id="672" r:id="rId36"/>
    <p:sldId id="690" r:id="rId37"/>
    <p:sldId id="688" r:id="rId38"/>
    <p:sldId id="674" r:id="rId39"/>
    <p:sldId id="689" r:id="rId40"/>
    <p:sldId id="677" r:id="rId41"/>
    <p:sldId id="678" r:id="rId42"/>
    <p:sldId id="691" r:id="rId43"/>
    <p:sldId id="710" r:id="rId44"/>
    <p:sldId id="695" r:id="rId45"/>
    <p:sldId id="696" r:id="rId46"/>
    <p:sldId id="697" r:id="rId47"/>
    <p:sldId id="642" r:id="rId48"/>
    <p:sldId id="603" r:id="rId49"/>
    <p:sldId id="611" r:id="rId50"/>
    <p:sldId id="612" r:id="rId51"/>
    <p:sldId id="711" r:id="rId52"/>
    <p:sldId id="613" r:id="rId53"/>
    <p:sldId id="620" r:id="rId54"/>
    <p:sldId id="621" r:id="rId55"/>
    <p:sldId id="608" r:id="rId56"/>
    <p:sldId id="641" r:id="rId57"/>
    <p:sldId id="480" r:id="rId58"/>
    <p:sldId id="481" r:id="rId59"/>
    <p:sldId id="484" r:id="rId60"/>
    <p:sldId id="712" r:id="rId61"/>
    <p:sldId id="713" r:id="rId62"/>
    <p:sldId id="485" r:id="rId63"/>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2019/1/12</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2019/1/12</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7.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4.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33</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35</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6342</Words>
  <Application>Microsoft Office PowerPoint</Application>
  <PresentationFormat>画面に合わせる (4:3)</PresentationFormat>
  <Paragraphs>896</Paragraphs>
  <Slides>62</Slides>
  <Notes>57</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62</vt:i4>
      </vt:variant>
    </vt:vector>
  </HeadingPairs>
  <TitlesOfParts>
    <vt:vector size="71"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2019-01-12T12:47:03Z</dcterms:modified>
</cp:coreProperties>
</file>