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3779" autoAdjust="0"/>
  </p:normalViewPr>
  <p:slideViewPr>
    <p:cSldViewPr>
      <p:cViewPr varScale="1">
        <p:scale>
          <a:sx n="55" d="100"/>
          <a:sy n="55" d="100"/>
        </p:scale>
        <p:origin x="1116"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新堂 克徳" userId="901a8104-ba3a-46ee-aafd-92ff49c2e6c0" providerId="ADAL" clId="{16200E67-DC2E-4407-B390-7EB004AF868A}"/>
    <pc:docChg chg="custSel modSld">
      <pc:chgData name="新堂 克徳" userId="901a8104-ba3a-46ee-aafd-92ff49c2e6c0" providerId="ADAL" clId="{16200E67-DC2E-4407-B390-7EB004AF868A}" dt="2019-01-08T09:56:55.251" v="5" actId="20577"/>
      <pc:docMkLst>
        <pc:docMk/>
      </pc:docMkLst>
      <pc:sldChg chg="delSp modSp modNotesTx">
        <pc:chgData name="新堂 克徳" userId="901a8104-ba3a-46ee-aafd-92ff49c2e6c0" providerId="ADAL" clId="{16200E67-DC2E-4407-B390-7EB004AF868A}" dt="2019-01-08T09:56:55.251" v="5" actId="20577"/>
        <pc:sldMkLst>
          <pc:docMk/>
          <pc:sldMk cId="2317369953" sldId="313"/>
        </pc:sldMkLst>
        <pc:picChg chg="mod">
          <ac:chgData name="新堂 克徳" userId="901a8104-ba3a-46ee-aafd-92ff49c2e6c0" providerId="ADAL" clId="{16200E67-DC2E-4407-B390-7EB004AF868A}" dt="2019-01-08T09:56:36.963" v="1" actId="1076"/>
          <ac:picMkLst>
            <pc:docMk/>
            <pc:sldMk cId="2317369953" sldId="313"/>
            <ac:picMk id="3" creationId="{057E2073-EAF2-42DD-A53C-EF934CD51740}"/>
          </ac:picMkLst>
        </pc:picChg>
        <pc:picChg chg="del">
          <ac:chgData name="新堂 克徳" userId="901a8104-ba3a-46ee-aafd-92ff49c2e6c0" providerId="ADAL" clId="{16200E67-DC2E-4407-B390-7EB004AF868A}" dt="2019-01-08T09:56:30.154" v="0" actId="478"/>
          <ac:picMkLst>
            <pc:docMk/>
            <pc:sldMk cId="2317369953" sldId="313"/>
            <ac:picMk id="14" creationId="{A4147C74-FAE3-4E51-A318-6811A5D82623}"/>
          </ac:picMkLst>
        </pc:picChg>
      </pc:sldChg>
    </pc:docChg>
  </pc:docChgLst>
  <pc:docChgLst>
    <pc:chgData name="信行 柏" userId="8886a56b-be14-43aa-a832-ad5b7190d7b0" providerId="ADAL" clId="{76B37341-EF6A-4129-AE21-7BD43A1E56ED}"/>
    <pc:docChg chg="modSld modNotesMaster">
      <pc:chgData name="信行 柏" userId="8886a56b-be14-43aa-a832-ad5b7190d7b0" providerId="ADAL" clId="{76B37341-EF6A-4129-AE21-7BD43A1E56ED}" dt="2018-11-07T08:54:44.990" v="34" actId="14100"/>
      <pc:docMkLst>
        <pc:docMk/>
      </pc:docMkLst>
      <pc:sldChg chg="addSp modSp">
        <pc:chgData name="信行 柏" userId="8886a56b-be14-43aa-a832-ad5b7190d7b0" providerId="ADAL" clId="{76B37341-EF6A-4129-AE21-7BD43A1E56ED}" dt="2018-11-07T08:54:44.990" v="34" actId="14100"/>
        <pc:sldMkLst>
          <pc:docMk/>
          <pc:sldMk cId="3022948531" sldId="260"/>
        </pc:sldMkLst>
        <pc:spChg chg="add mod">
          <ac:chgData name="信行 柏" userId="8886a56b-be14-43aa-a832-ad5b7190d7b0" providerId="ADAL" clId="{76B37341-EF6A-4129-AE21-7BD43A1E56ED}" dt="2018-11-07T08:54:24.395" v="31" actId="14100"/>
          <ac:spMkLst>
            <pc:docMk/>
            <pc:sldMk cId="3022948531" sldId="260"/>
            <ac:spMk id="3" creationId="{876720E6-D3C5-41C7-A614-FB19E44EC9A8}"/>
          </ac:spMkLst>
        </pc:spChg>
        <pc:spChg chg="add mod">
          <ac:chgData name="信行 柏" userId="8886a56b-be14-43aa-a832-ad5b7190d7b0" providerId="ADAL" clId="{76B37341-EF6A-4129-AE21-7BD43A1E56ED}" dt="2018-11-07T08:54:44.990" v="34" actId="14100"/>
          <ac:spMkLst>
            <pc:docMk/>
            <pc:sldMk cId="3022948531" sldId="260"/>
            <ac:spMk id="5" creationId="{11937B24-1C11-4BED-B4F2-2AE174410A4B}"/>
          </ac:spMkLst>
        </pc:spChg>
      </pc:sldChg>
    </pc:docChg>
  </pc:docChgLst>
  <pc:docChgLst>
    <pc:chgData name="新堂 克徳" userId="901a8104-ba3a-46ee-aafd-92ff49c2e6c0" providerId="ADAL" clId="{8D894589-D724-4C17-8E26-B17221026CD9}"/>
    <pc:docChg chg="undo redo custSel addSld delSld modSld sldOrd">
      <pc:chgData name="新堂 克徳" userId="901a8104-ba3a-46ee-aafd-92ff49c2e6c0" providerId="ADAL" clId="{8D894589-D724-4C17-8E26-B17221026CD9}" dt="2018-11-16T11:23:42.865" v="15565" actId="478"/>
      <pc:docMkLst>
        <pc:docMk/>
      </pc:docMkLst>
      <pc:sldChg chg="delSp modSp modNotesTx">
        <pc:chgData name="新堂 克徳" userId="901a8104-ba3a-46ee-aafd-92ff49c2e6c0" providerId="ADAL" clId="{8D894589-D724-4C17-8E26-B17221026CD9}" dt="2018-11-12T11:25:12.199" v="4067"/>
        <pc:sldMkLst>
          <pc:docMk/>
          <pc:sldMk cId="3022948531" sldId="260"/>
        </pc:sldMkLst>
        <pc:spChg chg="del">
          <ac:chgData name="新堂 克徳" userId="901a8104-ba3a-46ee-aafd-92ff49c2e6c0" providerId="ADAL" clId="{8D894589-D724-4C17-8E26-B17221026CD9}" dt="2018-11-12T10:45:23.050" v="3023" actId="478"/>
          <ac:spMkLst>
            <pc:docMk/>
            <pc:sldMk cId="3022948531" sldId="260"/>
            <ac:spMk id="3" creationId="{876720E6-D3C5-41C7-A614-FB19E44EC9A8}"/>
          </ac:spMkLst>
        </pc:spChg>
        <pc:spChg chg="mod">
          <ac:chgData name="新堂 克徳" userId="901a8104-ba3a-46ee-aafd-92ff49c2e6c0" providerId="ADAL" clId="{8D894589-D724-4C17-8E26-B17221026CD9}" dt="2018-11-12T11:25:12.199" v="4067"/>
          <ac:spMkLst>
            <pc:docMk/>
            <pc:sldMk cId="3022948531" sldId="260"/>
            <ac:spMk id="4" creationId="{00000000-0000-0000-0000-000000000000}"/>
          </ac:spMkLst>
        </pc:spChg>
        <pc:spChg chg="del">
          <ac:chgData name="新堂 克徳" userId="901a8104-ba3a-46ee-aafd-92ff49c2e6c0" providerId="ADAL" clId="{8D894589-D724-4C17-8E26-B17221026CD9}" dt="2018-11-12T10:45:23.050" v="3023" actId="478"/>
          <ac:spMkLst>
            <pc:docMk/>
            <pc:sldMk cId="3022948531" sldId="260"/>
            <ac:spMk id="5" creationId="{11937B24-1C11-4BED-B4F2-2AE174410A4B}"/>
          </ac:spMkLst>
        </pc:spChg>
      </pc:sldChg>
      <pc:sldChg chg="addSp delSp modSp modNotes modNotesTx">
        <pc:chgData name="新堂 克徳" userId="901a8104-ba3a-46ee-aafd-92ff49c2e6c0" providerId="ADAL" clId="{8D894589-D724-4C17-8E26-B17221026CD9}" dt="2018-11-16T11:09:55.123" v="14982"/>
        <pc:sldMkLst>
          <pc:docMk/>
          <pc:sldMk cId="724092846" sldId="266"/>
        </pc:sldMkLst>
        <pc:spChg chg="mod">
          <ac:chgData name="新堂 克徳" userId="901a8104-ba3a-46ee-aafd-92ff49c2e6c0" providerId="ADAL" clId="{8D894589-D724-4C17-8E26-B17221026CD9}" dt="2018-11-12T17:17:56.061" v="8456" actId="6549"/>
          <ac:spMkLst>
            <pc:docMk/>
            <pc:sldMk cId="724092846" sldId="266"/>
            <ac:spMk id="2" creationId="{00000000-0000-0000-0000-000000000000}"/>
          </ac:spMkLst>
        </pc:spChg>
        <pc:spChg chg="mod">
          <ac:chgData name="新堂 克徳" userId="901a8104-ba3a-46ee-aafd-92ff49c2e6c0" providerId="ADAL" clId="{8D894589-D724-4C17-8E26-B17221026CD9}" dt="2018-11-12T11:29:28.844" v="4494" actId="207"/>
          <ac:spMkLst>
            <pc:docMk/>
            <pc:sldMk cId="724092846" sldId="266"/>
            <ac:spMk id="3" creationId="{23ADEE9A-F42D-4357-AAB0-AC0C48501BFB}"/>
          </ac:spMkLst>
        </pc:spChg>
        <pc:spChg chg="mod">
          <ac:chgData name="新堂 克徳" userId="901a8104-ba3a-46ee-aafd-92ff49c2e6c0" providerId="ADAL" clId="{8D894589-D724-4C17-8E26-B17221026CD9}" dt="2018-11-16T11:09:55.123" v="14982"/>
          <ac:spMkLst>
            <pc:docMk/>
            <pc:sldMk cId="724092846" sldId="266"/>
            <ac:spMk id="10" creationId="{00000000-0000-0000-0000-000000000000}"/>
          </ac:spMkLst>
        </pc:spChg>
        <pc:spChg chg="add mod">
          <ac:chgData name="新堂 克徳" userId="901a8104-ba3a-46ee-aafd-92ff49c2e6c0" providerId="ADAL" clId="{8D894589-D724-4C17-8E26-B17221026CD9}" dt="2018-11-16T11:09:55.123" v="14982"/>
          <ac:spMkLst>
            <pc:docMk/>
            <pc:sldMk cId="724092846" sldId="266"/>
            <ac:spMk id="12" creationId="{A58803A3-97B9-4EE6-9024-7C2DE353E52D}"/>
          </ac:spMkLst>
        </pc:spChg>
        <pc:spChg chg="add del">
          <ac:chgData name="新堂 克徳" userId="901a8104-ba3a-46ee-aafd-92ff49c2e6c0" providerId="ADAL" clId="{8D894589-D724-4C17-8E26-B17221026CD9}" dt="2018-11-12T17:18:05.851" v="8458" actId="478"/>
          <ac:spMkLst>
            <pc:docMk/>
            <pc:sldMk cId="724092846" sldId="266"/>
            <ac:spMk id="29" creationId="{00000000-0000-0000-0000-000000000000}"/>
          </ac:spMkLst>
        </pc:spChg>
        <pc:spChg chg="mod">
          <ac:chgData name="新堂 克徳" userId="901a8104-ba3a-46ee-aafd-92ff49c2e6c0" providerId="ADAL" clId="{8D894589-D724-4C17-8E26-B17221026CD9}" dt="2018-11-07T03:49:54.619" v="1158" actId="1076"/>
          <ac:spMkLst>
            <pc:docMk/>
            <pc:sldMk cId="724092846" sldId="266"/>
            <ac:spMk id="30" creationId="{19EC2370-3987-4E41-BA48-BF781D41B086}"/>
          </ac:spMkLst>
        </pc:spChg>
      </pc:sldChg>
      <pc:sldChg chg="delSp modSp modNotesTx">
        <pc:chgData name="新堂 克徳" userId="901a8104-ba3a-46ee-aafd-92ff49c2e6c0" providerId="ADAL" clId="{8D894589-D724-4C17-8E26-B17221026CD9}" dt="2018-11-12T18:05:58.507" v="8668"/>
        <pc:sldMkLst>
          <pc:docMk/>
          <pc:sldMk cId="656721177" sldId="268"/>
        </pc:sldMkLst>
        <pc:spChg chg="mod">
          <ac:chgData name="新堂 克徳" userId="901a8104-ba3a-46ee-aafd-92ff49c2e6c0" providerId="ADAL" clId="{8D894589-D724-4C17-8E26-B17221026CD9}" dt="2018-11-12T18:05:58.507" v="8668"/>
          <ac:spMkLst>
            <pc:docMk/>
            <pc:sldMk cId="656721177" sldId="268"/>
            <ac:spMk id="7" creationId="{2AA45135-99A0-4D96-8159-29900E9825E7}"/>
          </ac:spMkLst>
        </pc:spChg>
        <pc:spChg chg="del">
          <ac:chgData name="新堂 克徳" userId="901a8104-ba3a-46ee-aafd-92ff49c2e6c0" providerId="ADAL" clId="{8D894589-D724-4C17-8E26-B17221026CD9}" dt="2018-11-12T11:22:56.485" v="4028" actId="478"/>
          <ac:spMkLst>
            <pc:docMk/>
            <pc:sldMk cId="656721177" sldId="268"/>
            <ac:spMk id="8" creationId="{481B14C7-A8BD-48B1-9937-DC8AD9C3ADB2}"/>
          </ac:spMkLst>
        </pc:spChg>
        <pc:spChg chg="del">
          <ac:chgData name="新堂 克徳" userId="901a8104-ba3a-46ee-aafd-92ff49c2e6c0" providerId="ADAL" clId="{8D894589-D724-4C17-8E26-B17221026CD9}" dt="2018-11-12T11:22:56.485" v="4028" actId="478"/>
          <ac:spMkLst>
            <pc:docMk/>
            <pc:sldMk cId="656721177" sldId="268"/>
            <ac:spMk id="10" creationId="{481B14C7-A8BD-48B1-9937-DC8AD9C3ADB2}"/>
          </ac:spMkLst>
        </pc:spChg>
      </pc:sldChg>
      <pc:sldChg chg="delSp modSp modNotesTx">
        <pc:chgData name="新堂 克徳" userId="901a8104-ba3a-46ee-aafd-92ff49c2e6c0" providerId="ADAL" clId="{8D894589-D724-4C17-8E26-B17221026CD9}" dt="2018-11-12T18:05:58.507" v="8668"/>
        <pc:sldMkLst>
          <pc:docMk/>
          <pc:sldMk cId="3689314117" sldId="269"/>
        </pc:sldMkLst>
        <pc:spChg chg="mod">
          <ac:chgData name="新堂 克徳" userId="901a8104-ba3a-46ee-aafd-92ff49c2e6c0" providerId="ADAL" clId="{8D894589-D724-4C17-8E26-B17221026CD9}" dt="2018-11-12T18:05:58.507" v="8668"/>
          <ac:spMkLst>
            <pc:docMk/>
            <pc:sldMk cId="3689314117" sldId="269"/>
            <ac:spMk id="7" creationId="{2AA45135-99A0-4D96-8159-29900E9825E7}"/>
          </ac:spMkLst>
        </pc:spChg>
        <pc:spChg chg="del">
          <ac:chgData name="新堂 克徳" userId="901a8104-ba3a-46ee-aafd-92ff49c2e6c0" providerId="ADAL" clId="{8D894589-D724-4C17-8E26-B17221026CD9}" dt="2018-11-12T11:23:03.653" v="4029" actId="478"/>
          <ac:spMkLst>
            <pc:docMk/>
            <pc:sldMk cId="3689314117" sldId="269"/>
            <ac:spMk id="8" creationId="{481B14C7-A8BD-48B1-9937-DC8AD9C3ADB2}"/>
          </ac:spMkLst>
        </pc:spChg>
        <pc:spChg chg="del">
          <ac:chgData name="新堂 克徳" userId="901a8104-ba3a-46ee-aafd-92ff49c2e6c0" providerId="ADAL" clId="{8D894589-D724-4C17-8E26-B17221026CD9}" dt="2018-11-12T11:23:03.653" v="4029" actId="478"/>
          <ac:spMkLst>
            <pc:docMk/>
            <pc:sldMk cId="3689314117" sldId="269"/>
            <ac:spMk id="10" creationId="{481B14C7-A8BD-48B1-9937-DC8AD9C3ADB2}"/>
          </ac:spMkLst>
        </pc:spChg>
      </pc:sldChg>
      <pc:sldChg chg="modSp modNotesTx">
        <pc:chgData name="新堂 克徳" userId="901a8104-ba3a-46ee-aafd-92ff49c2e6c0" providerId="ADAL" clId="{8D894589-D724-4C17-8E26-B17221026CD9}" dt="2018-11-12T18:07:09.762" v="8778"/>
        <pc:sldMkLst>
          <pc:docMk/>
          <pc:sldMk cId="3733558780" sldId="270"/>
        </pc:sldMkLst>
        <pc:spChg chg="mod">
          <ac:chgData name="新堂 克徳" userId="901a8104-ba3a-46ee-aafd-92ff49c2e6c0" providerId="ADAL" clId="{8D894589-D724-4C17-8E26-B17221026CD9}" dt="2018-11-12T18:06:43.290" v="8726" actId="6549"/>
          <ac:spMkLst>
            <pc:docMk/>
            <pc:sldMk cId="3733558780" sldId="270"/>
            <ac:spMk id="2" creationId="{00000000-0000-0000-0000-000000000000}"/>
          </ac:spMkLst>
        </pc:spChg>
        <pc:spChg chg="mod">
          <ac:chgData name="新堂 克徳" userId="901a8104-ba3a-46ee-aafd-92ff49c2e6c0" providerId="ADAL" clId="{8D894589-D724-4C17-8E26-B17221026CD9}" dt="2018-11-12T18:07:09.762" v="8778"/>
          <ac:spMkLst>
            <pc:docMk/>
            <pc:sldMk cId="3733558780" sldId="270"/>
            <ac:spMk id="29" creationId="{00000000-0000-0000-0000-000000000000}"/>
          </ac:spMkLst>
        </pc:spChg>
      </pc:sldChg>
      <pc:sldChg chg="addSp delSp modSp modNotesTx">
        <pc:chgData name="新堂 克徳" userId="901a8104-ba3a-46ee-aafd-92ff49c2e6c0" providerId="ADAL" clId="{8D894589-D724-4C17-8E26-B17221026CD9}" dt="2018-11-12T18:07:26.517" v="8796" actId="20577"/>
        <pc:sldMkLst>
          <pc:docMk/>
          <pc:sldMk cId="2599771851" sldId="273"/>
        </pc:sldMkLst>
        <pc:spChg chg="mod">
          <ac:chgData name="新堂 克徳" userId="901a8104-ba3a-46ee-aafd-92ff49c2e6c0" providerId="ADAL" clId="{8D894589-D724-4C17-8E26-B17221026CD9}" dt="2018-11-12T18:07:26.517" v="8796" actId="20577"/>
          <ac:spMkLst>
            <pc:docMk/>
            <pc:sldMk cId="2599771851" sldId="273"/>
            <ac:spMk id="2" creationId="{00000000-0000-0000-0000-000000000000}"/>
          </ac:spMkLst>
        </pc:spChg>
        <pc:spChg chg="add">
          <ac:chgData name="新堂 克徳" userId="901a8104-ba3a-46ee-aafd-92ff49c2e6c0" providerId="ADAL" clId="{8D894589-D724-4C17-8E26-B17221026CD9}" dt="2018-11-12T18:07:17.506" v="8780"/>
          <ac:spMkLst>
            <pc:docMk/>
            <pc:sldMk cId="2599771851" sldId="273"/>
            <ac:spMk id="14" creationId="{624B6089-3209-46BD-8B76-B8C22621BF63}"/>
          </ac:spMkLst>
        </pc:spChg>
        <pc:spChg chg="del mod">
          <ac:chgData name="新堂 克徳" userId="901a8104-ba3a-46ee-aafd-92ff49c2e6c0" providerId="ADAL" clId="{8D894589-D724-4C17-8E26-B17221026CD9}" dt="2018-11-12T18:07:17.209" v="8779" actId="478"/>
          <ac:spMkLst>
            <pc:docMk/>
            <pc:sldMk cId="2599771851" sldId="273"/>
            <ac:spMk id="29" creationId="{00000000-0000-0000-0000-000000000000}"/>
          </ac:spMkLst>
        </pc:spChg>
      </pc:sldChg>
      <pc:sldChg chg="delSp modSp add ord modNotesTx">
        <pc:chgData name="新堂 克徳" userId="901a8104-ba3a-46ee-aafd-92ff49c2e6c0" providerId="ADAL" clId="{8D894589-D724-4C17-8E26-B17221026CD9}" dt="2018-11-12T18:08:20.885" v="8849"/>
        <pc:sldMkLst>
          <pc:docMk/>
          <pc:sldMk cId="690087469" sldId="274"/>
        </pc:sldMkLst>
        <pc:spChg chg="del mod">
          <ac:chgData name="新堂 克徳" userId="901a8104-ba3a-46ee-aafd-92ff49c2e6c0" providerId="ADAL" clId="{8D894589-D724-4C17-8E26-B17221026CD9}" dt="2018-11-12T18:08:16.281" v="8848"/>
          <ac:spMkLst>
            <pc:docMk/>
            <pc:sldMk cId="690087469" sldId="274"/>
            <ac:spMk id="2" creationId="{09AE65DA-8D61-42CE-AB15-6347D6C3B14A}"/>
          </ac:spMkLst>
        </pc:spChg>
        <pc:spChg chg="mod">
          <ac:chgData name="新堂 克徳" userId="901a8104-ba3a-46ee-aafd-92ff49c2e6c0" providerId="ADAL" clId="{8D894589-D724-4C17-8E26-B17221026CD9}" dt="2018-11-12T18:05:58.507" v="8668"/>
          <ac:spMkLst>
            <pc:docMk/>
            <pc:sldMk cId="690087469" sldId="274"/>
            <ac:spMk id="7" creationId="{2AA45135-99A0-4D96-8159-29900E9825E7}"/>
          </ac:spMkLst>
        </pc:spChg>
        <pc:spChg chg="del">
          <ac:chgData name="新堂 克徳" userId="901a8104-ba3a-46ee-aafd-92ff49c2e6c0" providerId="ADAL" clId="{8D894589-D724-4C17-8E26-B17221026CD9}" dt="2018-11-12T12:27:42.200" v="8327" actId="478"/>
          <ac:spMkLst>
            <pc:docMk/>
            <pc:sldMk cId="690087469" sldId="274"/>
            <ac:spMk id="8" creationId="{481B14C7-A8BD-48B1-9937-DC8AD9C3ADB2}"/>
          </ac:spMkLst>
        </pc:spChg>
        <pc:spChg chg="del">
          <ac:chgData name="新堂 克徳" userId="901a8104-ba3a-46ee-aafd-92ff49c2e6c0" providerId="ADAL" clId="{8D894589-D724-4C17-8E26-B17221026CD9}" dt="2018-11-12T12:27:42.200" v="8327" actId="478"/>
          <ac:spMkLst>
            <pc:docMk/>
            <pc:sldMk cId="690087469" sldId="274"/>
            <ac:spMk id="10" creationId="{481B14C7-A8BD-48B1-9937-DC8AD9C3ADB2}"/>
          </ac:spMkLst>
        </pc:spChg>
      </pc:sldChg>
      <pc:sldChg chg="addSp delSp modSp modNotes modNotesTx">
        <pc:chgData name="新堂 克徳" userId="901a8104-ba3a-46ee-aafd-92ff49c2e6c0" providerId="ADAL" clId="{8D894589-D724-4C17-8E26-B17221026CD9}" dt="2018-11-12T19:05:04.695" v="11905"/>
        <pc:sldMkLst>
          <pc:docMk/>
          <pc:sldMk cId="2687620945" sldId="276"/>
        </pc:sldMkLst>
        <pc:spChg chg="del mod">
          <ac:chgData name="新堂 克徳" userId="901a8104-ba3a-46ee-aafd-92ff49c2e6c0" providerId="ADAL" clId="{8D894589-D724-4C17-8E26-B17221026CD9}" dt="2018-11-12T12:13:20.215" v="7626" actId="478"/>
          <ac:spMkLst>
            <pc:docMk/>
            <pc:sldMk cId="2687620945" sldId="276"/>
            <ac:spMk id="3" creationId="{23ADEE9A-F42D-4357-AAB0-AC0C48501BFB}"/>
          </ac:spMkLst>
        </pc:spChg>
        <pc:spChg chg="del mod">
          <ac:chgData name="新堂 克徳" userId="901a8104-ba3a-46ee-aafd-92ff49c2e6c0" providerId="ADAL" clId="{8D894589-D724-4C17-8E26-B17221026CD9}" dt="2018-11-12T12:13:18.060" v="7625" actId="478"/>
          <ac:spMkLst>
            <pc:docMk/>
            <pc:sldMk cId="2687620945" sldId="276"/>
            <ac:spMk id="5" creationId="{F2150AEB-2BAA-4293-A7C7-B76B02C245D6}"/>
          </ac:spMkLst>
        </pc:spChg>
        <pc:spChg chg="add mod">
          <ac:chgData name="新堂 克徳" userId="901a8104-ba3a-46ee-aafd-92ff49c2e6c0" providerId="ADAL" clId="{8D894589-D724-4C17-8E26-B17221026CD9}" dt="2018-11-07T03:54:18.829" v="1214" actId="1076"/>
          <ac:spMkLst>
            <pc:docMk/>
            <pc:sldMk cId="2687620945" sldId="276"/>
            <ac:spMk id="10" creationId="{739DCB50-A752-42E8-85C4-95281AD6E97F}"/>
          </ac:spMkLst>
        </pc:spChg>
        <pc:spChg chg="mod">
          <ac:chgData name="新堂 克徳" userId="901a8104-ba3a-46ee-aafd-92ff49c2e6c0" providerId="ADAL" clId="{8D894589-D724-4C17-8E26-B17221026CD9}" dt="2018-11-12T12:13:37.164" v="7664" actId="6549"/>
          <ac:spMkLst>
            <pc:docMk/>
            <pc:sldMk cId="2687620945" sldId="276"/>
            <ac:spMk id="11" creationId="{00000000-0000-0000-0000-000000000000}"/>
          </ac:spMkLst>
        </pc:spChg>
        <pc:spChg chg="mod">
          <ac:chgData name="新堂 克徳" userId="901a8104-ba3a-46ee-aafd-92ff49c2e6c0" providerId="ADAL" clId="{8D894589-D724-4C17-8E26-B17221026CD9}" dt="2018-11-12T19:05:04.695" v="11905"/>
          <ac:spMkLst>
            <pc:docMk/>
            <pc:sldMk cId="2687620945" sldId="276"/>
            <ac:spMk id="12" creationId="{132438D6-B9E5-4F61-AC27-E80EDB64B5A1}"/>
          </ac:spMkLst>
        </pc:spChg>
        <pc:spChg chg="add mod">
          <ac:chgData name="新堂 克徳" userId="901a8104-ba3a-46ee-aafd-92ff49c2e6c0" providerId="ADAL" clId="{8D894589-D724-4C17-8E26-B17221026CD9}" dt="2018-11-07T03:54:18.829" v="1214" actId="1076"/>
          <ac:spMkLst>
            <pc:docMk/>
            <pc:sldMk cId="2687620945" sldId="276"/>
            <ac:spMk id="13" creationId="{B87FA16A-65E2-48B3-A260-8BED69724355}"/>
          </ac:spMkLst>
        </pc:spChg>
        <pc:spChg chg="mod">
          <ac:chgData name="新堂 克徳" userId="901a8104-ba3a-46ee-aafd-92ff49c2e6c0" providerId="ADAL" clId="{8D894589-D724-4C17-8E26-B17221026CD9}" dt="2018-11-07T03:54:08.651" v="1213"/>
          <ac:spMkLst>
            <pc:docMk/>
            <pc:sldMk cId="2687620945" sldId="276"/>
            <ac:spMk id="29" creationId="{00000000-0000-0000-0000-000000000000}"/>
          </ac:spMkLst>
        </pc:spChg>
        <pc:spChg chg="mod">
          <ac:chgData name="新堂 克徳" userId="901a8104-ba3a-46ee-aafd-92ff49c2e6c0" providerId="ADAL" clId="{8D894589-D724-4C17-8E26-B17221026CD9}" dt="2018-11-12T18:09:13.570" v="8886" actId="6549"/>
          <ac:spMkLst>
            <pc:docMk/>
            <pc:sldMk cId="2687620945" sldId="276"/>
            <ac:spMk id="33" creationId="{00000000-0000-0000-0000-000000000000}"/>
          </ac:spMkLst>
        </pc:spChg>
      </pc:sldChg>
      <pc:sldChg chg="addSp delSp modSp modNotesTx">
        <pc:chgData name="新堂 克徳" userId="901a8104-ba3a-46ee-aafd-92ff49c2e6c0" providerId="ADAL" clId="{8D894589-D724-4C17-8E26-B17221026CD9}" dt="2018-11-12T19:29:02.470" v="13263" actId="478"/>
        <pc:sldMkLst>
          <pc:docMk/>
          <pc:sldMk cId="3992036170" sldId="277"/>
        </pc:sldMkLst>
        <pc:spChg chg="del">
          <ac:chgData name="新堂 克徳" userId="901a8104-ba3a-46ee-aafd-92ff49c2e6c0" providerId="ADAL" clId="{8D894589-D724-4C17-8E26-B17221026CD9}" dt="2018-11-12T19:28:09.015" v="13254" actId="478"/>
          <ac:spMkLst>
            <pc:docMk/>
            <pc:sldMk cId="3992036170" sldId="277"/>
            <ac:spMk id="2" creationId="{00000000-0000-0000-0000-000000000000}"/>
          </ac:spMkLst>
        </pc:spChg>
        <pc:spChg chg="mod">
          <ac:chgData name="新堂 克徳" userId="901a8104-ba3a-46ee-aafd-92ff49c2e6c0" providerId="ADAL" clId="{8D894589-D724-4C17-8E26-B17221026CD9}" dt="2018-11-07T04:28:34.873" v="2142" actId="14100"/>
          <ac:spMkLst>
            <pc:docMk/>
            <pc:sldMk cId="3992036170" sldId="277"/>
            <ac:spMk id="3" creationId="{23ADEE9A-F42D-4357-AAB0-AC0C48501BFB}"/>
          </ac:spMkLst>
        </pc:spChg>
        <pc:spChg chg="add del mod">
          <ac:chgData name="新堂 克徳" userId="901a8104-ba3a-46ee-aafd-92ff49c2e6c0" providerId="ADAL" clId="{8D894589-D724-4C17-8E26-B17221026CD9}" dt="2018-11-12T19:28:11.867" v="13256" actId="478"/>
          <ac:spMkLst>
            <pc:docMk/>
            <pc:sldMk cId="3992036170" sldId="277"/>
            <ac:spMk id="5" creationId="{76F180B5-B3B9-4AF4-A0D3-277D42D645C7}"/>
          </ac:spMkLst>
        </pc:spChg>
        <pc:spChg chg="add">
          <ac:chgData name="新堂 克徳" userId="901a8104-ba3a-46ee-aafd-92ff49c2e6c0" providerId="ADAL" clId="{8D894589-D724-4C17-8E26-B17221026CD9}" dt="2018-11-12T19:28:09.852" v="13255"/>
          <ac:spMkLst>
            <pc:docMk/>
            <pc:sldMk cId="3992036170" sldId="277"/>
            <ac:spMk id="10" creationId="{AB85685C-C717-4F18-BA9D-30E419B69FF5}"/>
          </ac:spMkLst>
        </pc:spChg>
        <pc:spChg chg="add">
          <ac:chgData name="新堂 克徳" userId="901a8104-ba3a-46ee-aafd-92ff49c2e6c0" providerId="ADAL" clId="{8D894589-D724-4C17-8E26-B17221026CD9}" dt="2018-11-12T19:28:09.852" v="13255"/>
          <ac:spMkLst>
            <pc:docMk/>
            <pc:sldMk cId="3992036170" sldId="277"/>
            <ac:spMk id="12" creationId="{C10E9B97-D1AC-4477-AADE-AFA281927DB3}"/>
          </ac:spMkLst>
        </pc:spChg>
        <pc:spChg chg="del">
          <ac:chgData name="新堂 克徳" userId="901a8104-ba3a-46ee-aafd-92ff49c2e6c0" providerId="ADAL" clId="{8D894589-D724-4C17-8E26-B17221026CD9}" dt="2018-11-12T19:29:02.470" v="13263" actId="478"/>
          <ac:spMkLst>
            <pc:docMk/>
            <pc:sldMk cId="3992036170" sldId="277"/>
            <ac:spMk id="29" creationId="{00000000-0000-0000-0000-000000000000}"/>
          </ac:spMkLst>
        </pc:spChg>
        <pc:spChg chg="del">
          <ac:chgData name="新堂 克徳" userId="901a8104-ba3a-46ee-aafd-92ff49c2e6c0" providerId="ADAL" clId="{8D894589-D724-4C17-8E26-B17221026CD9}" dt="2018-11-12T19:28:09.015" v="13254" actId="478"/>
          <ac:spMkLst>
            <pc:docMk/>
            <pc:sldMk cId="3992036170" sldId="277"/>
            <ac:spMk id="33" creationId="{00000000-0000-0000-0000-000000000000}"/>
          </ac:spMkLst>
        </pc:spChg>
      </pc:sldChg>
      <pc:sldChg chg="delSp modSp modNotesTx">
        <pc:chgData name="新堂 克徳" userId="901a8104-ba3a-46ee-aafd-92ff49c2e6c0" providerId="ADAL" clId="{8D894589-D724-4C17-8E26-B17221026CD9}" dt="2018-11-12T19:38:51.634" v="13678" actId="478"/>
        <pc:sldMkLst>
          <pc:docMk/>
          <pc:sldMk cId="546832706" sldId="278"/>
        </pc:sldMkLst>
        <pc:spChg chg="mod">
          <ac:chgData name="新堂 克徳" userId="901a8104-ba3a-46ee-aafd-92ff49c2e6c0" providerId="ADAL" clId="{8D894589-D724-4C17-8E26-B17221026CD9}" dt="2018-11-12T19:38:47.237" v="13677" actId="6549"/>
          <ac:spMkLst>
            <pc:docMk/>
            <pc:sldMk cId="546832706" sldId="278"/>
            <ac:spMk id="2" creationId="{00000000-0000-0000-0000-000000000000}"/>
          </ac:spMkLst>
        </pc:spChg>
        <pc:spChg chg="del">
          <ac:chgData name="新堂 克徳" userId="901a8104-ba3a-46ee-aafd-92ff49c2e6c0" providerId="ADAL" clId="{8D894589-D724-4C17-8E26-B17221026CD9}" dt="2018-11-12T19:38:51.634" v="13678" actId="478"/>
          <ac:spMkLst>
            <pc:docMk/>
            <pc:sldMk cId="546832706" sldId="278"/>
            <ac:spMk id="29" creationId="{00000000-0000-0000-0000-000000000000}"/>
          </ac:spMkLst>
        </pc:spChg>
      </pc:sldChg>
      <pc:sldChg chg="addSp delSp modSp modNotes modNotesTx">
        <pc:chgData name="新堂 克徳" userId="901a8104-ba3a-46ee-aafd-92ff49c2e6c0" providerId="ADAL" clId="{8D894589-D724-4C17-8E26-B17221026CD9}" dt="2018-11-12T19:05:04.695" v="11905"/>
        <pc:sldMkLst>
          <pc:docMk/>
          <pc:sldMk cId="3341850989" sldId="279"/>
        </pc:sldMkLst>
        <pc:spChg chg="mod">
          <ac:chgData name="新堂 克徳" userId="901a8104-ba3a-46ee-aafd-92ff49c2e6c0" providerId="ADAL" clId="{8D894589-D724-4C17-8E26-B17221026CD9}" dt="2018-11-12T18:35:13.306" v="9618" actId="20577"/>
          <ac:spMkLst>
            <pc:docMk/>
            <pc:sldMk cId="3341850989" sldId="279"/>
            <ac:spMk id="2" creationId="{00000000-0000-0000-0000-000000000000}"/>
          </ac:spMkLst>
        </pc:spChg>
        <pc:spChg chg="mod">
          <ac:chgData name="新堂 克徳" userId="901a8104-ba3a-46ee-aafd-92ff49c2e6c0" providerId="ADAL" clId="{8D894589-D724-4C17-8E26-B17221026CD9}" dt="2018-11-12T11:22:22.997" v="4027" actId="14100"/>
          <ac:spMkLst>
            <pc:docMk/>
            <pc:sldMk cId="3341850989" sldId="279"/>
            <ac:spMk id="3" creationId="{23ADEE9A-F42D-4357-AAB0-AC0C48501BFB}"/>
          </ac:spMkLst>
        </pc:spChg>
        <pc:spChg chg="add mod">
          <ac:chgData name="新堂 克徳" userId="901a8104-ba3a-46ee-aafd-92ff49c2e6c0" providerId="ADAL" clId="{8D894589-D724-4C17-8E26-B17221026CD9}" dt="2018-11-12T18:37:16.163" v="9738"/>
          <ac:spMkLst>
            <pc:docMk/>
            <pc:sldMk cId="3341850989" sldId="279"/>
            <ac:spMk id="10" creationId="{D0984C66-663B-4CCC-A093-2F072B1AF7F8}"/>
          </ac:spMkLst>
        </pc:spChg>
        <pc:spChg chg="mod">
          <ac:chgData name="新堂 克徳" userId="901a8104-ba3a-46ee-aafd-92ff49c2e6c0" providerId="ADAL" clId="{8D894589-D724-4C17-8E26-B17221026CD9}" dt="2018-11-12T18:35:51.362" v="9622" actId="1076"/>
          <ac:spMkLst>
            <pc:docMk/>
            <pc:sldMk cId="3341850989" sldId="279"/>
            <ac:spMk id="11" creationId="{00000000-0000-0000-0000-000000000000}"/>
          </ac:spMkLst>
        </pc:spChg>
        <pc:spChg chg="del">
          <ac:chgData name="新堂 克徳" userId="901a8104-ba3a-46ee-aafd-92ff49c2e6c0" providerId="ADAL" clId="{8D894589-D724-4C17-8E26-B17221026CD9}" dt="2018-11-12T18:10:49.846" v="8906" actId="478"/>
          <ac:spMkLst>
            <pc:docMk/>
            <pc:sldMk cId="3341850989" sldId="279"/>
            <ac:spMk id="29" creationId="{00000000-0000-0000-0000-000000000000}"/>
          </ac:spMkLst>
        </pc:spChg>
        <pc:spChg chg="mod">
          <ac:chgData name="新堂 克徳" userId="901a8104-ba3a-46ee-aafd-92ff49c2e6c0" providerId="ADAL" clId="{8D894589-D724-4C17-8E26-B17221026CD9}" dt="2018-11-12T18:09:22.574" v="8887"/>
          <ac:spMkLst>
            <pc:docMk/>
            <pc:sldMk cId="3341850989" sldId="279"/>
            <ac:spMk id="33" creationId="{00000000-0000-0000-0000-000000000000}"/>
          </ac:spMkLst>
        </pc:spChg>
        <pc:picChg chg="mod">
          <ac:chgData name="新堂 克徳" userId="901a8104-ba3a-46ee-aafd-92ff49c2e6c0" providerId="ADAL" clId="{8D894589-D724-4C17-8E26-B17221026CD9}" dt="2018-11-07T03:58:56.346" v="1258" actId="1076"/>
          <ac:picMkLst>
            <pc:docMk/>
            <pc:sldMk cId="3341850989" sldId="279"/>
            <ac:picMk id="6" creationId="{C1758869-0AC7-428B-9542-46F62BF2CA43}"/>
          </ac:picMkLst>
        </pc:picChg>
      </pc:sldChg>
      <pc:sldChg chg="addSp delSp modSp">
        <pc:chgData name="新堂 克徳" userId="901a8104-ba3a-46ee-aafd-92ff49c2e6c0" providerId="ADAL" clId="{8D894589-D724-4C17-8E26-B17221026CD9}" dt="2018-11-12T18:23:36.783" v="9164" actId="14100"/>
        <pc:sldMkLst>
          <pc:docMk/>
          <pc:sldMk cId="1742492231" sldId="280"/>
        </pc:sldMkLst>
        <pc:spChg chg="mod">
          <ac:chgData name="新堂 克徳" userId="901a8104-ba3a-46ee-aafd-92ff49c2e6c0" providerId="ADAL" clId="{8D894589-D724-4C17-8E26-B17221026CD9}" dt="2018-11-12T18:23:09.797" v="9157" actId="20577"/>
          <ac:spMkLst>
            <pc:docMk/>
            <pc:sldMk cId="1742492231" sldId="280"/>
            <ac:spMk id="2" creationId="{00000000-0000-0000-0000-000000000000}"/>
          </ac:spMkLst>
        </pc:spChg>
        <pc:spChg chg="mod">
          <ac:chgData name="新堂 克徳" userId="901a8104-ba3a-46ee-aafd-92ff49c2e6c0" providerId="ADAL" clId="{8D894589-D724-4C17-8E26-B17221026CD9}" dt="2018-11-12T18:23:22.381" v="9160" actId="1076"/>
          <ac:spMkLst>
            <pc:docMk/>
            <pc:sldMk cId="1742492231" sldId="280"/>
            <ac:spMk id="3" creationId="{23ADEE9A-F42D-4357-AAB0-AC0C48501BFB}"/>
          </ac:spMkLst>
        </pc:spChg>
        <pc:spChg chg="add mod">
          <ac:chgData name="新堂 克徳" userId="901a8104-ba3a-46ee-aafd-92ff49c2e6c0" providerId="ADAL" clId="{8D894589-D724-4C17-8E26-B17221026CD9}" dt="2018-11-12T18:23:36.783" v="9164" actId="14100"/>
          <ac:spMkLst>
            <pc:docMk/>
            <pc:sldMk cId="1742492231" sldId="280"/>
            <ac:spMk id="4" creationId="{C1B07FE3-3A83-40F9-861B-9B53461011C6}"/>
          </ac:spMkLst>
        </pc:spChg>
        <pc:spChg chg="add del mod">
          <ac:chgData name="新堂 克徳" userId="901a8104-ba3a-46ee-aafd-92ff49c2e6c0" providerId="ADAL" clId="{8D894589-D724-4C17-8E26-B17221026CD9}" dt="2018-11-07T04:00:14.024" v="1296" actId="478"/>
          <ac:spMkLst>
            <pc:docMk/>
            <pc:sldMk cId="1742492231" sldId="280"/>
            <ac:spMk id="6" creationId="{970AC34B-4A37-4452-B503-923FB390AB82}"/>
          </ac:spMkLst>
        </pc:spChg>
        <pc:spChg chg="mod">
          <ac:chgData name="新堂 克徳" userId="901a8104-ba3a-46ee-aafd-92ff49c2e6c0" providerId="ADAL" clId="{8D894589-D724-4C17-8E26-B17221026CD9}" dt="2018-11-12T18:23:22.381" v="9160" actId="1076"/>
          <ac:spMkLst>
            <pc:docMk/>
            <pc:sldMk cId="1742492231" sldId="280"/>
            <ac:spMk id="10" creationId="{20FF96CB-82BA-4631-B513-8A4B258C2728}"/>
          </ac:spMkLst>
        </pc:spChg>
        <pc:spChg chg="del">
          <ac:chgData name="新堂 克徳" userId="901a8104-ba3a-46ee-aafd-92ff49c2e6c0" providerId="ADAL" clId="{8D894589-D724-4C17-8E26-B17221026CD9}" dt="2018-11-12T18:23:16.449" v="9159" actId="478"/>
          <ac:spMkLst>
            <pc:docMk/>
            <pc:sldMk cId="1742492231" sldId="280"/>
            <ac:spMk id="11" creationId="{00000000-0000-0000-0000-000000000000}"/>
          </ac:spMkLst>
        </pc:spChg>
        <pc:spChg chg="del">
          <ac:chgData name="新堂 克徳" userId="901a8104-ba3a-46ee-aafd-92ff49c2e6c0" providerId="ADAL" clId="{8D894589-D724-4C17-8E26-B17221026CD9}" dt="2018-11-12T18:23:13.945" v="9158" actId="478"/>
          <ac:spMkLst>
            <pc:docMk/>
            <pc:sldMk cId="1742492231" sldId="280"/>
            <ac:spMk id="29" creationId="{00000000-0000-0000-0000-000000000000}"/>
          </ac:spMkLst>
        </pc:spChg>
        <pc:picChg chg="mod">
          <ac:chgData name="新堂 克徳" userId="901a8104-ba3a-46ee-aafd-92ff49c2e6c0" providerId="ADAL" clId="{8D894589-D724-4C17-8E26-B17221026CD9}" dt="2018-11-12T18:23:30.837" v="9162" actId="1076"/>
          <ac:picMkLst>
            <pc:docMk/>
            <pc:sldMk cId="1742492231" sldId="280"/>
            <ac:picMk id="5" creationId="{25D39EC5-6BB3-431D-9949-27D79318658A}"/>
          </ac:picMkLst>
        </pc:picChg>
      </pc:sldChg>
      <pc:sldChg chg="addSp delSp modSp add del">
        <pc:chgData name="新堂 克徳" userId="901a8104-ba3a-46ee-aafd-92ff49c2e6c0" providerId="ADAL" clId="{8D894589-D724-4C17-8E26-B17221026CD9}" dt="2018-11-12T19:54:01.939" v="14841"/>
        <pc:sldMkLst>
          <pc:docMk/>
          <pc:sldMk cId="1384820000" sldId="284"/>
        </pc:sldMkLst>
        <pc:spChg chg="del">
          <ac:chgData name="新堂 克徳" userId="901a8104-ba3a-46ee-aafd-92ff49c2e6c0" providerId="ADAL" clId="{8D894589-D724-4C17-8E26-B17221026CD9}" dt="2018-11-12T19:53:50.815" v="14833" actId="478"/>
          <ac:spMkLst>
            <pc:docMk/>
            <pc:sldMk cId="1384820000" sldId="284"/>
            <ac:spMk id="2" creationId="{00000000-0000-0000-0000-000000000000}"/>
          </ac:spMkLst>
        </pc:spChg>
        <pc:spChg chg="add del mod">
          <ac:chgData name="新堂 克徳" userId="901a8104-ba3a-46ee-aafd-92ff49c2e6c0" providerId="ADAL" clId="{8D894589-D724-4C17-8E26-B17221026CD9}" dt="2018-11-12T19:53:58.401" v="14835" actId="478"/>
          <ac:spMkLst>
            <pc:docMk/>
            <pc:sldMk cId="1384820000" sldId="284"/>
            <ac:spMk id="8" creationId="{FEF8F871-B481-43C2-A78B-AE0EC6BEB20D}"/>
          </ac:spMkLst>
        </pc:spChg>
        <pc:spChg chg="mod">
          <ac:chgData name="新堂 克徳" userId="901a8104-ba3a-46ee-aafd-92ff49c2e6c0" providerId="ADAL" clId="{8D894589-D724-4C17-8E26-B17221026CD9}" dt="2018-11-07T04:24:53.946" v="2139" actId="20577"/>
          <ac:spMkLst>
            <pc:docMk/>
            <pc:sldMk cId="1384820000" sldId="284"/>
            <ac:spMk id="11" creationId="{00000000-0000-0000-0000-000000000000}"/>
          </ac:spMkLst>
        </pc:spChg>
        <pc:spChg chg="mod">
          <ac:chgData name="新堂 克徳" userId="901a8104-ba3a-46ee-aafd-92ff49c2e6c0" providerId="ADAL" clId="{8D894589-D724-4C17-8E26-B17221026CD9}" dt="2018-11-07T04:24:39.560" v="2108" actId="20577"/>
          <ac:spMkLst>
            <pc:docMk/>
            <pc:sldMk cId="1384820000" sldId="284"/>
            <ac:spMk id="13" creationId="{536F1FD6-C639-4A10-A1E9-769BF75F2333}"/>
          </ac:spMkLst>
        </pc:spChg>
        <pc:spChg chg="mod">
          <ac:chgData name="新堂 克徳" userId="901a8104-ba3a-46ee-aafd-92ff49c2e6c0" providerId="ADAL" clId="{8D894589-D724-4C17-8E26-B17221026CD9}" dt="2018-11-07T04:24:46.232" v="2133" actId="6549"/>
          <ac:spMkLst>
            <pc:docMk/>
            <pc:sldMk cId="1384820000" sldId="284"/>
            <ac:spMk id="18" creationId="{2D6A31C7-9E57-47BE-A35D-89804038B06C}"/>
          </ac:spMkLst>
        </pc:spChg>
        <pc:spChg chg="add">
          <ac:chgData name="新堂 克徳" userId="901a8104-ba3a-46ee-aafd-92ff49c2e6c0" providerId="ADAL" clId="{8D894589-D724-4C17-8E26-B17221026CD9}" dt="2018-11-12T19:53:51.203" v="14834"/>
          <ac:spMkLst>
            <pc:docMk/>
            <pc:sldMk cId="1384820000" sldId="284"/>
            <ac:spMk id="24" creationId="{DB5F9E72-7A7C-4388-BFE4-9CC421C8D83D}"/>
          </ac:spMkLst>
        </pc:spChg>
        <pc:spChg chg="add">
          <ac:chgData name="新堂 克徳" userId="901a8104-ba3a-46ee-aafd-92ff49c2e6c0" providerId="ADAL" clId="{8D894589-D724-4C17-8E26-B17221026CD9}" dt="2018-11-12T19:53:51.203" v="14834"/>
          <ac:spMkLst>
            <pc:docMk/>
            <pc:sldMk cId="1384820000" sldId="284"/>
            <ac:spMk id="25" creationId="{1702F251-0ED7-4EBE-9E36-E2491B2D54C0}"/>
          </ac:spMkLst>
        </pc:spChg>
        <pc:spChg chg="mod">
          <ac:chgData name="新堂 克徳" userId="901a8104-ba3a-46ee-aafd-92ff49c2e6c0" providerId="ADAL" clId="{8D894589-D724-4C17-8E26-B17221026CD9}" dt="2018-11-12T19:54:01.939" v="14841"/>
          <ac:spMkLst>
            <pc:docMk/>
            <pc:sldMk cId="1384820000" sldId="284"/>
            <ac:spMk id="29" creationId="{00000000-0000-0000-0000-000000000000}"/>
          </ac:spMkLst>
        </pc:spChg>
        <pc:spChg chg="del">
          <ac:chgData name="新堂 克徳" userId="901a8104-ba3a-46ee-aafd-92ff49c2e6c0" providerId="ADAL" clId="{8D894589-D724-4C17-8E26-B17221026CD9}" dt="2018-11-12T19:53:50.815" v="14833" actId="478"/>
          <ac:spMkLst>
            <pc:docMk/>
            <pc:sldMk cId="1384820000" sldId="284"/>
            <ac:spMk id="33" creationId="{00000000-0000-0000-0000-000000000000}"/>
          </ac:spMkLst>
        </pc:spChg>
      </pc:sldChg>
      <pc:sldChg chg="addSp delSp modSp add modNotesTx">
        <pc:chgData name="新堂 克徳" userId="901a8104-ba3a-46ee-aafd-92ff49c2e6c0" providerId="ADAL" clId="{8D894589-D724-4C17-8E26-B17221026CD9}" dt="2018-11-12T19:36:52.346" v="13589" actId="6549"/>
        <pc:sldMkLst>
          <pc:docMk/>
          <pc:sldMk cId="2647426605" sldId="288"/>
        </pc:sldMkLst>
        <pc:spChg chg="mod">
          <ac:chgData name="新堂 克徳" userId="901a8104-ba3a-46ee-aafd-92ff49c2e6c0" providerId="ADAL" clId="{8D894589-D724-4C17-8E26-B17221026CD9}" dt="2018-11-12T19:34:50.267" v="13516"/>
          <ac:spMkLst>
            <pc:docMk/>
            <pc:sldMk cId="2647426605" sldId="288"/>
            <ac:spMk id="11" creationId="{00000000-0000-0000-0000-000000000000}"/>
          </ac:spMkLst>
        </pc:spChg>
        <pc:spChg chg="add">
          <ac:chgData name="新堂 克徳" userId="901a8104-ba3a-46ee-aafd-92ff49c2e6c0" providerId="ADAL" clId="{8D894589-D724-4C17-8E26-B17221026CD9}" dt="2018-11-12T19:29:56.066" v="13296"/>
          <ac:spMkLst>
            <pc:docMk/>
            <pc:sldMk cId="2647426605" sldId="288"/>
            <ac:spMk id="21" creationId="{197599B6-8AD1-4DDE-BAC4-FBFED9881DBE}"/>
          </ac:spMkLst>
        </pc:spChg>
        <pc:spChg chg="add">
          <ac:chgData name="新堂 克徳" userId="901a8104-ba3a-46ee-aafd-92ff49c2e6c0" providerId="ADAL" clId="{8D894589-D724-4C17-8E26-B17221026CD9}" dt="2018-11-12T19:29:56.066" v="13296"/>
          <ac:spMkLst>
            <pc:docMk/>
            <pc:sldMk cId="2647426605" sldId="288"/>
            <ac:spMk id="22" creationId="{78184E44-C6E0-447B-88C7-3691845275B7}"/>
          </ac:spMkLst>
        </pc:spChg>
        <pc:spChg chg="add">
          <ac:chgData name="新堂 克徳" userId="901a8104-ba3a-46ee-aafd-92ff49c2e6c0" providerId="ADAL" clId="{8D894589-D724-4C17-8E26-B17221026CD9}" dt="2018-11-12T19:31:52.044" v="13305"/>
          <ac:spMkLst>
            <pc:docMk/>
            <pc:sldMk cId="2647426605" sldId="288"/>
            <ac:spMk id="23" creationId="{D7A938B0-8E59-4F45-8336-1CD4B84ACD7D}"/>
          </ac:spMkLst>
        </pc:spChg>
        <pc:spChg chg="del">
          <ac:chgData name="新堂 克徳" userId="901a8104-ba3a-46ee-aafd-92ff49c2e6c0" providerId="ADAL" clId="{8D894589-D724-4C17-8E26-B17221026CD9}" dt="2018-11-12T19:29:55.521" v="13295" actId="478"/>
          <ac:spMkLst>
            <pc:docMk/>
            <pc:sldMk cId="2647426605" sldId="288"/>
            <ac:spMk id="24" creationId="{25F5DB0C-D6B6-47F8-A4D1-57FA61DEE514}"/>
          </ac:spMkLst>
        </pc:spChg>
        <pc:spChg chg="del">
          <ac:chgData name="新堂 克徳" userId="901a8104-ba3a-46ee-aafd-92ff49c2e6c0" providerId="ADAL" clId="{8D894589-D724-4C17-8E26-B17221026CD9}" dt="2018-11-12T19:29:55.521" v="13295" actId="478"/>
          <ac:spMkLst>
            <pc:docMk/>
            <pc:sldMk cId="2647426605" sldId="288"/>
            <ac:spMk id="25" creationId="{A81CE74C-F7CA-406D-B4DA-A04850786288}"/>
          </ac:spMkLst>
        </pc:spChg>
      </pc:sldChg>
      <pc:sldChg chg="addSp delSp modSp add">
        <pc:chgData name="新堂 克徳" userId="901a8104-ba3a-46ee-aafd-92ff49c2e6c0" providerId="ADAL" clId="{8D894589-D724-4C17-8E26-B17221026CD9}" dt="2018-11-12T19:32:05.671" v="13308"/>
        <pc:sldMkLst>
          <pc:docMk/>
          <pc:sldMk cId="707084622" sldId="289"/>
        </pc:sldMkLst>
        <pc:spChg chg="del">
          <ac:chgData name="新堂 克徳" userId="901a8104-ba3a-46ee-aafd-92ff49c2e6c0" providerId="ADAL" clId="{8D894589-D724-4C17-8E26-B17221026CD9}" dt="2018-11-12T19:32:02.881" v="13306" actId="478"/>
          <ac:spMkLst>
            <pc:docMk/>
            <pc:sldMk cId="707084622" sldId="289"/>
            <ac:spMk id="2" creationId="{00000000-0000-0000-0000-000000000000}"/>
          </ac:spMkLst>
        </pc:spChg>
        <pc:spChg chg="add del mod">
          <ac:chgData name="新堂 克徳" userId="901a8104-ba3a-46ee-aafd-92ff49c2e6c0" providerId="ADAL" clId="{8D894589-D724-4C17-8E26-B17221026CD9}" dt="2018-11-12T19:32:05.300" v="13307" actId="478"/>
          <ac:spMkLst>
            <pc:docMk/>
            <pc:sldMk cId="707084622" sldId="289"/>
            <ac:spMk id="5" creationId="{6950087D-415D-43CA-9DFA-EB314E368279}"/>
          </ac:spMkLst>
        </pc:spChg>
        <pc:spChg chg="add">
          <ac:chgData name="新堂 克徳" userId="901a8104-ba3a-46ee-aafd-92ff49c2e6c0" providerId="ADAL" clId="{8D894589-D724-4C17-8E26-B17221026CD9}" dt="2018-11-12T19:32:05.671" v="13308"/>
          <ac:spMkLst>
            <pc:docMk/>
            <pc:sldMk cId="707084622" sldId="289"/>
            <ac:spMk id="12" creationId="{8DE1239C-CCB6-4A89-A003-266F89CCC8EA}"/>
          </ac:spMkLst>
        </pc:spChg>
        <pc:spChg chg="add">
          <ac:chgData name="新堂 克徳" userId="901a8104-ba3a-46ee-aafd-92ff49c2e6c0" providerId="ADAL" clId="{8D894589-D724-4C17-8E26-B17221026CD9}" dt="2018-11-12T19:32:05.671" v="13308"/>
          <ac:spMkLst>
            <pc:docMk/>
            <pc:sldMk cId="707084622" sldId="289"/>
            <ac:spMk id="13" creationId="{3F5D9840-A6FD-4754-BCED-935944FB3BFE}"/>
          </ac:spMkLst>
        </pc:spChg>
        <pc:spChg chg="mod">
          <ac:chgData name="新堂 克徳" userId="901a8104-ba3a-46ee-aafd-92ff49c2e6c0" providerId="ADAL" clId="{8D894589-D724-4C17-8E26-B17221026CD9}" dt="2018-11-12T19:31:46.896" v="13304"/>
          <ac:spMkLst>
            <pc:docMk/>
            <pc:sldMk cId="707084622" sldId="289"/>
            <ac:spMk id="29" creationId="{00000000-0000-0000-0000-000000000000}"/>
          </ac:spMkLst>
        </pc:spChg>
        <pc:spChg chg="del">
          <ac:chgData name="新堂 克徳" userId="901a8104-ba3a-46ee-aafd-92ff49c2e6c0" providerId="ADAL" clId="{8D894589-D724-4C17-8E26-B17221026CD9}" dt="2018-11-12T19:32:02.881" v="13306" actId="478"/>
          <ac:spMkLst>
            <pc:docMk/>
            <pc:sldMk cId="707084622" sldId="289"/>
            <ac:spMk id="33" creationId="{00000000-0000-0000-0000-000000000000}"/>
          </ac:spMkLst>
        </pc:spChg>
      </pc:sldChg>
      <pc:sldChg chg="modSp modNotesTx">
        <pc:chgData name="新堂 克徳" userId="901a8104-ba3a-46ee-aafd-92ff49c2e6c0" providerId="ADAL" clId="{8D894589-D724-4C17-8E26-B17221026CD9}" dt="2018-11-12T19:55:05.610" v="14951" actId="6549"/>
        <pc:sldMkLst>
          <pc:docMk/>
          <pc:sldMk cId="1248334873" sldId="290"/>
        </pc:sldMkLst>
        <pc:spChg chg="mod">
          <ac:chgData name="新堂 克徳" userId="901a8104-ba3a-46ee-aafd-92ff49c2e6c0" providerId="ADAL" clId="{8D894589-D724-4C17-8E26-B17221026CD9}" dt="2018-11-12T19:54:45.140" v="14941"/>
          <ac:spMkLst>
            <pc:docMk/>
            <pc:sldMk cId="1248334873" sldId="290"/>
            <ac:spMk id="4" creationId="{00000000-0000-0000-0000-000000000000}"/>
          </ac:spMkLst>
        </pc:spChg>
      </pc:sldChg>
      <pc:sldChg chg="addSp delSp modSp add ord modNotesTx">
        <pc:chgData name="新堂 克徳" userId="901a8104-ba3a-46ee-aafd-92ff49c2e6c0" providerId="ADAL" clId="{8D894589-D724-4C17-8E26-B17221026CD9}" dt="2018-11-16T11:16:19.438" v="15171" actId="404"/>
        <pc:sldMkLst>
          <pc:docMk/>
          <pc:sldMk cId="3443846919" sldId="293"/>
        </pc:sldMkLst>
        <pc:spChg chg="del">
          <ac:chgData name="新堂 克徳" userId="901a8104-ba3a-46ee-aafd-92ff49c2e6c0" providerId="ADAL" clId="{8D894589-D724-4C17-8E26-B17221026CD9}" dt="2018-11-12T18:15:00.214" v="8911" actId="478"/>
          <ac:spMkLst>
            <pc:docMk/>
            <pc:sldMk cId="3443846919" sldId="293"/>
            <ac:spMk id="2" creationId="{00000000-0000-0000-0000-000000000000}"/>
          </ac:spMkLst>
        </pc:spChg>
        <pc:spChg chg="add del mod">
          <ac:chgData name="新堂 克徳" userId="901a8104-ba3a-46ee-aafd-92ff49c2e6c0" providerId="ADAL" clId="{8D894589-D724-4C17-8E26-B17221026CD9}" dt="2018-11-12T18:15:05.951" v="8913" actId="478"/>
          <ac:spMkLst>
            <pc:docMk/>
            <pc:sldMk cId="3443846919" sldId="293"/>
            <ac:spMk id="4" creationId="{E8D6E787-B33B-419F-BFAC-71B7E82FCCDF}"/>
          </ac:spMkLst>
        </pc:spChg>
        <pc:spChg chg="mod">
          <ac:chgData name="新堂 克徳" userId="901a8104-ba3a-46ee-aafd-92ff49c2e6c0" providerId="ADAL" clId="{8D894589-D724-4C17-8E26-B17221026CD9}" dt="2018-11-12T18:38:40.772" v="9932" actId="1036"/>
          <ac:spMkLst>
            <pc:docMk/>
            <pc:sldMk cId="3443846919" sldId="293"/>
            <ac:spMk id="10" creationId="{683F6A8F-D098-45F9-BBEF-610D483B57C8}"/>
          </ac:spMkLst>
        </pc:spChg>
        <pc:spChg chg="mod">
          <ac:chgData name="新堂 克徳" userId="901a8104-ba3a-46ee-aafd-92ff49c2e6c0" providerId="ADAL" clId="{8D894589-D724-4C17-8E26-B17221026CD9}" dt="2018-11-16T11:16:19.438" v="15171" actId="404"/>
          <ac:spMkLst>
            <pc:docMk/>
            <pc:sldMk cId="3443846919" sldId="293"/>
            <ac:spMk id="24" creationId="{80362CEA-E54F-4F62-994D-034439FE48C7}"/>
          </ac:spMkLst>
        </pc:spChg>
        <pc:spChg chg="add mod">
          <ac:chgData name="新堂 克徳" userId="901a8104-ba3a-46ee-aafd-92ff49c2e6c0" providerId="ADAL" clId="{8D894589-D724-4C17-8E26-B17221026CD9}" dt="2018-11-12T18:35:40.674" v="9621" actId="20577"/>
          <ac:spMkLst>
            <pc:docMk/>
            <pc:sldMk cId="3443846919" sldId="293"/>
            <ac:spMk id="26" creationId="{F03891DF-1AFF-4210-B472-46CDA399C798}"/>
          </ac:spMkLst>
        </pc:spChg>
        <pc:spChg chg="add">
          <ac:chgData name="新堂 克徳" userId="901a8104-ba3a-46ee-aafd-92ff49c2e6c0" providerId="ADAL" clId="{8D894589-D724-4C17-8E26-B17221026CD9}" dt="2018-11-12T18:15:00.604" v="8912"/>
          <ac:spMkLst>
            <pc:docMk/>
            <pc:sldMk cId="3443846919" sldId="293"/>
            <ac:spMk id="27" creationId="{B1FB3FEA-C0CD-4994-9EAF-CE48BF00102B}"/>
          </ac:spMkLst>
        </pc:spChg>
        <pc:spChg chg="del">
          <ac:chgData name="新堂 克徳" userId="901a8104-ba3a-46ee-aafd-92ff49c2e6c0" providerId="ADAL" clId="{8D894589-D724-4C17-8E26-B17221026CD9}" dt="2018-11-12T18:16:35.846" v="8965" actId="478"/>
          <ac:spMkLst>
            <pc:docMk/>
            <pc:sldMk cId="3443846919" sldId="293"/>
            <ac:spMk id="29" creationId="{00000000-0000-0000-0000-000000000000}"/>
          </ac:spMkLst>
        </pc:spChg>
        <pc:spChg chg="add mod">
          <ac:chgData name="新堂 克徳" userId="901a8104-ba3a-46ee-aafd-92ff49c2e6c0" providerId="ADAL" clId="{8D894589-D724-4C17-8E26-B17221026CD9}" dt="2018-11-12T18:38:46.624" v="9933" actId="6549"/>
          <ac:spMkLst>
            <pc:docMk/>
            <pc:sldMk cId="3443846919" sldId="293"/>
            <ac:spMk id="31" creationId="{8CAAD47E-A8CE-4636-AD5F-DEF1408D4081}"/>
          </ac:spMkLst>
        </pc:spChg>
        <pc:spChg chg="del">
          <ac:chgData name="新堂 克徳" userId="901a8104-ba3a-46ee-aafd-92ff49c2e6c0" providerId="ADAL" clId="{8D894589-D724-4C17-8E26-B17221026CD9}" dt="2018-11-12T18:15:00.214" v="8911" actId="478"/>
          <ac:spMkLst>
            <pc:docMk/>
            <pc:sldMk cId="3443846919" sldId="293"/>
            <ac:spMk id="33" creationId="{00000000-0000-0000-0000-000000000000}"/>
          </ac:spMkLst>
        </pc:spChg>
        <pc:spChg chg="del mod">
          <ac:chgData name="新堂 克徳" userId="901a8104-ba3a-46ee-aafd-92ff49c2e6c0" providerId="ADAL" clId="{8D894589-D724-4C17-8E26-B17221026CD9}" dt="2018-11-12T18:26:22.673" v="9327" actId="478"/>
          <ac:spMkLst>
            <pc:docMk/>
            <pc:sldMk cId="3443846919" sldId="293"/>
            <ac:spMk id="68" creationId="{FB5EED80-73C0-49A9-982A-53E773C8CDF8}"/>
          </ac:spMkLst>
        </pc:spChg>
        <pc:spChg chg="del">
          <ac:chgData name="新堂 克徳" userId="901a8104-ba3a-46ee-aafd-92ff49c2e6c0" providerId="ADAL" clId="{8D894589-D724-4C17-8E26-B17221026CD9}" dt="2018-11-12T18:21:35.428" v="9085" actId="478"/>
          <ac:spMkLst>
            <pc:docMk/>
            <pc:sldMk cId="3443846919" sldId="293"/>
            <ac:spMk id="70" creationId="{942B7FD3-00B3-4B9C-9343-724C7B4990A7}"/>
          </ac:spMkLst>
        </pc:spChg>
        <pc:spChg chg="del">
          <ac:chgData name="新堂 克徳" userId="901a8104-ba3a-46ee-aafd-92ff49c2e6c0" providerId="ADAL" clId="{8D894589-D724-4C17-8E26-B17221026CD9}" dt="2018-11-12T18:21:35.428" v="9085" actId="478"/>
          <ac:spMkLst>
            <pc:docMk/>
            <pc:sldMk cId="3443846919" sldId="293"/>
            <ac:spMk id="71" creationId="{B2502B8F-E6E1-4B0B-9156-939CA6C0BDA2}"/>
          </ac:spMkLst>
        </pc:spChg>
        <pc:spChg chg="del">
          <ac:chgData name="新堂 克徳" userId="901a8104-ba3a-46ee-aafd-92ff49c2e6c0" providerId="ADAL" clId="{8D894589-D724-4C17-8E26-B17221026CD9}" dt="2018-11-12T18:21:35.428" v="9085" actId="478"/>
          <ac:spMkLst>
            <pc:docMk/>
            <pc:sldMk cId="3443846919" sldId="293"/>
            <ac:spMk id="72" creationId="{4DD638BE-2FFC-4F49-895B-06AD89CB4E30}"/>
          </ac:spMkLst>
        </pc:spChg>
        <pc:spChg chg="del">
          <ac:chgData name="新堂 克徳" userId="901a8104-ba3a-46ee-aafd-92ff49c2e6c0" providerId="ADAL" clId="{8D894589-D724-4C17-8E26-B17221026CD9}" dt="2018-11-12T18:21:35.428" v="9085" actId="478"/>
          <ac:spMkLst>
            <pc:docMk/>
            <pc:sldMk cId="3443846919" sldId="293"/>
            <ac:spMk id="73" creationId="{E0931942-70C3-4AC3-BBA2-57AB402AB672}"/>
          </ac:spMkLst>
        </pc:spChg>
        <pc:spChg chg="del">
          <ac:chgData name="新堂 克徳" userId="901a8104-ba3a-46ee-aafd-92ff49c2e6c0" providerId="ADAL" clId="{8D894589-D724-4C17-8E26-B17221026CD9}" dt="2018-11-12T18:21:35.428" v="9085" actId="478"/>
          <ac:spMkLst>
            <pc:docMk/>
            <pc:sldMk cId="3443846919" sldId="293"/>
            <ac:spMk id="74" creationId="{11B3E1F8-7DE7-4C0E-ACC1-A2001EBBCF23}"/>
          </ac:spMkLst>
        </pc:spChg>
        <pc:spChg chg="del">
          <ac:chgData name="新堂 克徳" userId="901a8104-ba3a-46ee-aafd-92ff49c2e6c0" providerId="ADAL" clId="{8D894589-D724-4C17-8E26-B17221026CD9}" dt="2018-11-12T18:21:35.428" v="9085" actId="478"/>
          <ac:spMkLst>
            <pc:docMk/>
            <pc:sldMk cId="3443846919" sldId="293"/>
            <ac:spMk id="75" creationId="{5C3D7C64-BE39-480B-A9C5-194C9AA6C193}"/>
          </ac:spMkLst>
        </pc:spChg>
        <pc:spChg chg="del">
          <ac:chgData name="新堂 克徳" userId="901a8104-ba3a-46ee-aafd-92ff49c2e6c0" providerId="ADAL" clId="{8D894589-D724-4C17-8E26-B17221026CD9}" dt="2018-11-12T18:21:35.428" v="9085" actId="478"/>
          <ac:spMkLst>
            <pc:docMk/>
            <pc:sldMk cId="3443846919" sldId="293"/>
            <ac:spMk id="76" creationId="{E63F10F7-93CE-4B33-9D95-2B0054193ADC}"/>
          </ac:spMkLst>
        </pc:spChg>
        <pc:spChg chg="del mod">
          <ac:chgData name="新堂 克徳" userId="901a8104-ba3a-46ee-aafd-92ff49c2e6c0" providerId="ADAL" clId="{8D894589-D724-4C17-8E26-B17221026CD9}" dt="2018-11-12T18:26:22.673" v="9327" actId="478"/>
          <ac:spMkLst>
            <pc:docMk/>
            <pc:sldMk cId="3443846919" sldId="293"/>
            <ac:spMk id="79" creationId="{7D1C1700-F2DC-4A55-9607-EBE6E254959F}"/>
          </ac:spMkLst>
        </pc:spChg>
        <pc:spChg chg="del mod">
          <ac:chgData name="新堂 克徳" userId="901a8104-ba3a-46ee-aafd-92ff49c2e6c0" providerId="ADAL" clId="{8D894589-D724-4C17-8E26-B17221026CD9}" dt="2018-11-12T18:26:22.673" v="9327" actId="478"/>
          <ac:spMkLst>
            <pc:docMk/>
            <pc:sldMk cId="3443846919" sldId="293"/>
            <ac:spMk id="81" creationId="{976BA9BC-AC3A-4F11-84E0-B580A9256043}"/>
          </ac:spMkLst>
        </pc:spChg>
        <pc:spChg chg="del">
          <ac:chgData name="新堂 克徳" userId="901a8104-ba3a-46ee-aafd-92ff49c2e6c0" providerId="ADAL" clId="{8D894589-D724-4C17-8E26-B17221026CD9}" dt="2018-11-12T18:21:35.428" v="9085" actId="478"/>
          <ac:spMkLst>
            <pc:docMk/>
            <pc:sldMk cId="3443846919" sldId="293"/>
            <ac:spMk id="82" creationId="{2BA9061F-0CF4-454D-A401-722C0BB87822}"/>
          </ac:spMkLst>
        </pc:spChg>
        <pc:grpChg chg="del mod">
          <ac:chgData name="新堂 克徳" userId="901a8104-ba3a-46ee-aafd-92ff49c2e6c0" providerId="ADAL" clId="{8D894589-D724-4C17-8E26-B17221026CD9}" dt="2018-11-12T18:26:22.673" v="9327" actId="478"/>
          <ac:grpSpMkLst>
            <pc:docMk/>
            <pc:sldMk cId="3443846919" sldId="293"/>
            <ac:grpSpMk id="67" creationId="{73AAF58E-CD24-49E4-8B96-CA9330E1E011}"/>
          </ac:grpSpMkLst>
        </pc:grpChg>
        <pc:picChg chg="add mod">
          <ac:chgData name="新堂 克徳" userId="901a8104-ba3a-46ee-aafd-92ff49c2e6c0" providerId="ADAL" clId="{8D894589-D724-4C17-8E26-B17221026CD9}" dt="2018-11-12T18:26:37.554" v="9331" actId="1076"/>
          <ac:picMkLst>
            <pc:docMk/>
            <pc:sldMk cId="3443846919" sldId="293"/>
            <ac:picMk id="28" creationId="{2F26453D-20C4-41AF-9DFA-9BCF5BA6ED89}"/>
          </ac:picMkLst>
        </pc:picChg>
        <pc:picChg chg="add mod">
          <ac:chgData name="新堂 克徳" userId="901a8104-ba3a-46ee-aafd-92ff49c2e6c0" providerId="ADAL" clId="{8D894589-D724-4C17-8E26-B17221026CD9}" dt="2018-11-12T18:26:39.717" v="9332" actId="1076"/>
          <ac:picMkLst>
            <pc:docMk/>
            <pc:sldMk cId="3443846919" sldId="293"/>
            <ac:picMk id="30" creationId="{A9BD87DB-00A6-44E8-B5D5-9CE85EF5D4E6}"/>
          </ac:picMkLst>
        </pc:picChg>
        <pc:picChg chg="del mod">
          <ac:chgData name="新堂 克徳" userId="901a8104-ba3a-46ee-aafd-92ff49c2e6c0" providerId="ADAL" clId="{8D894589-D724-4C17-8E26-B17221026CD9}" dt="2018-11-12T18:26:22.673" v="9327" actId="478"/>
          <ac:picMkLst>
            <pc:docMk/>
            <pc:sldMk cId="3443846919" sldId="293"/>
            <ac:picMk id="80" creationId="{29B855B4-A108-465B-ACA0-804C3F0DDEAF}"/>
          </ac:picMkLst>
        </pc:picChg>
        <pc:cxnChg chg="del mod">
          <ac:chgData name="新堂 克徳" userId="901a8104-ba3a-46ee-aafd-92ff49c2e6c0" providerId="ADAL" clId="{8D894589-D724-4C17-8E26-B17221026CD9}" dt="2018-11-12T18:26:22.673" v="9327" actId="478"/>
          <ac:cxnSpMkLst>
            <pc:docMk/>
            <pc:sldMk cId="3443846919" sldId="293"/>
            <ac:cxnSpMk id="69" creationId="{6882B10D-58FE-4FAE-9E9D-F8951BA4B13C}"/>
          </ac:cxnSpMkLst>
        </pc:cxnChg>
      </pc:sldChg>
      <pc:sldChg chg="addSp delSp modSp add modNotesTx">
        <pc:chgData name="新堂 克徳" userId="901a8104-ba3a-46ee-aafd-92ff49c2e6c0" providerId="ADAL" clId="{8D894589-D724-4C17-8E26-B17221026CD9}" dt="2018-11-16T11:19:49.752" v="15389"/>
        <pc:sldMkLst>
          <pc:docMk/>
          <pc:sldMk cId="4261969639" sldId="294"/>
        </pc:sldMkLst>
        <pc:spChg chg="del">
          <ac:chgData name="新堂 克徳" userId="901a8104-ba3a-46ee-aafd-92ff49c2e6c0" providerId="ADAL" clId="{8D894589-D724-4C17-8E26-B17221026CD9}" dt="2018-11-12T19:39:33.584" v="13679" actId="478"/>
          <ac:spMkLst>
            <pc:docMk/>
            <pc:sldMk cId="4261969639" sldId="294"/>
            <ac:spMk id="2" creationId="{00000000-0000-0000-0000-000000000000}"/>
          </ac:spMkLst>
        </pc:spChg>
        <pc:spChg chg="add del mod">
          <ac:chgData name="新堂 克徳" userId="901a8104-ba3a-46ee-aafd-92ff49c2e6c0" providerId="ADAL" clId="{8D894589-D724-4C17-8E26-B17221026CD9}" dt="2018-11-12T19:39:36.269" v="13680" actId="478"/>
          <ac:spMkLst>
            <pc:docMk/>
            <pc:sldMk cId="4261969639" sldId="294"/>
            <ac:spMk id="4" creationId="{6718BF1D-8AEB-4C79-AFE8-B04282EC9544}"/>
          </ac:spMkLst>
        </pc:spChg>
        <pc:spChg chg="mod">
          <ac:chgData name="新堂 克徳" userId="901a8104-ba3a-46ee-aafd-92ff49c2e6c0" providerId="ADAL" clId="{8D894589-D724-4C17-8E26-B17221026CD9}" dt="2018-11-16T11:19:49.752" v="15389"/>
          <ac:spMkLst>
            <pc:docMk/>
            <pc:sldMk cId="4261969639" sldId="294"/>
            <ac:spMk id="19" creationId="{AEBA3CBD-D903-4533-8558-1F0B73CB8740}"/>
          </ac:spMkLst>
        </pc:spChg>
        <pc:spChg chg="add">
          <ac:chgData name="新堂 克徳" userId="901a8104-ba3a-46ee-aafd-92ff49c2e6c0" providerId="ADAL" clId="{8D894589-D724-4C17-8E26-B17221026CD9}" dt="2018-11-12T19:39:36.665" v="13681"/>
          <ac:spMkLst>
            <pc:docMk/>
            <pc:sldMk cId="4261969639" sldId="294"/>
            <ac:spMk id="21" creationId="{CCC6629C-721B-4556-911B-6BE490D135F9}"/>
          </ac:spMkLst>
        </pc:spChg>
        <pc:spChg chg="add">
          <ac:chgData name="新堂 克徳" userId="901a8104-ba3a-46ee-aafd-92ff49c2e6c0" providerId="ADAL" clId="{8D894589-D724-4C17-8E26-B17221026CD9}" dt="2018-11-12T19:39:36.665" v="13681"/>
          <ac:spMkLst>
            <pc:docMk/>
            <pc:sldMk cId="4261969639" sldId="294"/>
            <ac:spMk id="22" creationId="{872C00C5-D076-4603-BFF7-EA6AB9F1A26B}"/>
          </ac:spMkLst>
        </pc:spChg>
        <pc:spChg chg="mod">
          <ac:chgData name="新堂 克徳" userId="901a8104-ba3a-46ee-aafd-92ff49c2e6c0" providerId="ADAL" clId="{8D894589-D724-4C17-8E26-B17221026CD9}" dt="2018-11-12T19:39:40.473" v="13686"/>
          <ac:spMkLst>
            <pc:docMk/>
            <pc:sldMk cId="4261969639" sldId="294"/>
            <ac:spMk id="29" creationId="{00000000-0000-0000-0000-000000000000}"/>
          </ac:spMkLst>
        </pc:spChg>
        <pc:spChg chg="del">
          <ac:chgData name="新堂 克徳" userId="901a8104-ba3a-46ee-aafd-92ff49c2e6c0" providerId="ADAL" clId="{8D894589-D724-4C17-8E26-B17221026CD9}" dt="2018-11-12T19:39:33.584" v="13679" actId="478"/>
          <ac:spMkLst>
            <pc:docMk/>
            <pc:sldMk cId="4261969639" sldId="294"/>
            <ac:spMk id="33" creationId="{00000000-0000-0000-0000-000000000000}"/>
          </ac:spMkLst>
        </pc:spChg>
        <pc:spChg chg="mod">
          <ac:chgData name="新堂 克徳" userId="901a8104-ba3a-46ee-aafd-92ff49c2e6c0" providerId="ADAL" clId="{8D894589-D724-4C17-8E26-B17221026CD9}" dt="2018-11-12T19:42:33.683" v="13938" actId="6549"/>
          <ac:spMkLst>
            <pc:docMk/>
            <pc:sldMk cId="4261969639" sldId="294"/>
            <ac:spMk id="35" creationId="{B2709881-DCAF-45FE-9FB1-0497AA64F250}"/>
          </ac:spMkLst>
        </pc:spChg>
      </pc:sldChg>
      <pc:sldChg chg="addSp delSp modSp add modNotesTx">
        <pc:chgData name="新堂 克徳" userId="901a8104-ba3a-46ee-aafd-92ff49c2e6c0" providerId="ADAL" clId="{8D894589-D724-4C17-8E26-B17221026CD9}" dt="2018-11-16T11:20:14.740" v="15447"/>
        <pc:sldMkLst>
          <pc:docMk/>
          <pc:sldMk cId="2086391322" sldId="296"/>
        </pc:sldMkLst>
        <pc:spChg chg="del">
          <ac:chgData name="新堂 克徳" userId="901a8104-ba3a-46ee-aafd-92ff49c2e6c0" providerId="ADAL" clId="{8D894589-D724-4C17-8E26-B17221026CD9}" dt="2018-11-12T19:42:51.892" v="13939" actId="478"/>
          <ac:spMkLst>
            <pc:docMk/>
            <pc:sldMk cId="2086391322" sldId="296"/>
            <ac:spMk id="2" creationId="{00000000-0000-0000-0000-000000000000}"/>
          </ac:spMkLst>
        </pc:spChg>
        <pc:spChg chg="add del mod">
          <ac:chgData name="新堂 克徳" userId="901a8104-ba3a-46ee-aafd-92ff49c2e6c0" providerId="ADAL" clId="{8D894589-D724-4C17-8E26-B17221026CD9}" dt="2018-11-12T19:42:53.654" v="13940" actId="478"/>
          <ac:spMkLst>
            <pc:docMk/>
            <pc:sldMk cId="2086391322" sldId="296"/>
            <ac:spMk id="4" creationId="{C93F4349-2E75-479F-91D7-3CA7355309E6}"/>
          </ac:spMkLst>
        </pc:spChg>
        <pc:spChg chg="mod">
          <ac:chgData name="新堂 克徳" userId="901a8104-ba3a-46ee-aafd-92ff49c2e6c0" providerId="ADAL" clId="{8D894589-D724-4C17-8E26-B17221026CD9}" dt="2018-11-16T11:20:14.740" v="15447"/>
          <ac:spMkLst>
            <pc:docMk/>
            <pc:sldMk cId="2086391322" sldId="296"/>
            <ac:spMk id="27" creationId="{1E262DC6-FC8F-438A-89E6-8AC39474625A}"/>
          </ac:spMkLst>
        </pc:spChg>
        <pc:spChg chg="mod">
          <ac:chgData name="新堂 克徳" userId="901a8104-ba3a-46ee-aafd-92ff49c2e6c0" providerId="ADAL" clId="{8D894589-D724-4C17-8E26-B17221026CD9}" dt="2018-11-12T19:43:53.911" v="14033"/>
          <ac:spMkLst>
            <pc:docMk/>
            <pc:sldMk cId="2086391322" sldId="296"/>
            <ac:spMk id="29" creationId="{00000000-0000-0000-0000-000000000000}"/>
          </ac:spMkLst>
        </pc:spChg>
        <pc:spChg chg="add">
          <ac:chgData name="新堂 克徳" userId="901a8104-ba3a-46ee-aafd-92ff49c2e6c0" providerId="ADAL" clId="{8D894589-D724-4C17-8E26-B17221026CD9}" dt="2018-11-12T19:42:53.971" v="13941"/>
          <ac:spMkLst>
            <pc:docMk/>
            <pc:sldMk cId="2086391322" sldId="296"/>
            <ac:spMk id="30" creationId="{D8A823EE-C19F-4111-8C69-EE1BCD5069D8}"/>
          </ac:spMkLst>
        </pc:spChg>
        <pc:spChg chg="add">
          <ac:chgData name="新堂 克徳" userId="901a8104-ba3a-46ee-aafd-92ff49c2e6c0" providerId="ADAL" clId="{8D894589-D724-4C17-8E26-B17221026CD9}" dt="2018-11-12T19:42:53.971" v="13941"/>
          <ac:spMkLst>
            <pc:docMk/>
            <pc:sldMk cId="2086391322" sldId="296"/>
            <ac:spMk id="31" creationId="{FD0AE1FF-EA23-410E-853A-BEBB59C703CB}"/>
          </ac:spMkLst>
        </pc:spChg>
        <pc:spChg chg="del">
          <ac:chgData name="新堂 克徳" userId="901a8104-ba3a-46ee-aafd-92ff49c2e6c0" providerId="ADAL" clId="{8D894589-D724-4C17-8E26-B17221026CD9}" dt="2018-11-12T19:42:51.892" v="13939" actId="478"/>
          <ac:spMkLst>
            <pc:docMk/>
            <pc:sldMk cId="2086391322" sldId="296"/>
            <ac:spMk id="33" creationId="{00000000-0000-0000-0000-000000000000}"/>
          </ac:spMkLst>
        </pc:spChg>
      </pc:sldChg>
      <pc:sldChg chg="addSp delSp modSp add modNotesTx">
        <pc:chgData name="新堂 克徳" userId="901a8104-ba3a-46ee-aafd-92ff49c2e6c0" providerId="ADAL" clId="{8D894589-D724-4C17-8E26-B17221026CD9}" dt="2018-11-16T11:20:40.211" v="15474"/>
        <pc:sldMkLst>
          <pc:docMk/>
          <pc:sldMk cId="4180160823" sldId="297"/>
        </pc:sldMkLst>
        <pc:spChg chg="del">
          <ac:chgData name="新堂 克徳" userId="901a8104-ba3a-46ee-aafd-92ff49c2e6c0" providerId="ADAL" clId="{8D894589-D724-4C17-8E26-B17221026CD9}" dt="2018-11-12T19:44:11.611" v="14034" actId="478"/>
          <ac:spMkLst>
            <pc:docMk/>
            <pc:sldMk cId="4180160823" sldId="297"/>
            <ac:spMk id="2" creationId="{00000000-0000-0000-0000-000000000000}"/>
          </ac:spMkLst>
        </pc:spChg>
        <pc:spChg chg="add del mod">
          <ac:chgData name="新堂 克徳" userId="901a8104-ba3a-46ee-aafd-92ff49c2e6c0" providerId="ADAL" clId="{8D894589-D724-4C17-8E26-B17221026CD9}" dt="2018-11-12T19:44:14.436" v="14036" actId="478"/>
          <ac:spMkLst>
            <pc:docMk/>
            <pc:sldMk cId="4180160823" sldId="297"/>
            <ac:spMk id="4" creationId="{A0A8FDFD-5263-4DA8-8D69-D650A32F6496}"/>
          </ac:spMkLst>
        </pc:spChg>
        <pc:spChg chg="mod">
          <ac:chgData name="新堂 克徳" userId="901a8104-ba3a-46ee-aafd-92ff49c2e6c0" providerId="ADAL" clId="{8D894589-D724-4C17-8E26-B17221026CD9}" dt="2018-11-16T11:20:40.211" v="15474"/>
          <ac:spMkLst>
            <pc:docMk/>
            <pc:sldMk cId="4180160823" sldId="297"/>
            <ac:spMk id="17" creationId="{61F20014-EC38-4E7D-97FD-619D614B16D0}"/>
          </ac:spMkLst>
        </pc:spChg>
        <pc:spChg chg="add">
          <ac:chgData name="新堂 克徳" userId="901a8104-ba3a-46ee-aafd-92ff49c2e6c0" providerId="ADAL" clId="{8D894589-D724-4C17-8E26-B17221026CD9}" dt="2018-11-12T19:44:12.051" v="14035"/>
          <ac:spMkLst>
            <pc:docMk/>
            <pc:sldMk cId="4180160823" sldId="297"/>
            <ac:spMk id="20" creationId="{3A60ED76-D8EE-484A-97AE-CEB407548457}"/>
          </ac:spMkLst>
        </pc:spChg>
        <pc:spChg chg="add">
          <ac:chgData name="新堂 克徳" userId="901a8104-ba3a-46ee-aafd-92ff49c2e6c0" providerId="ADAL" clId="{8D894589-D724-4C17-8E26-B17221026CD9}" dt="2018-11-12T19:44:12.051" v="14035"/>
          <ac:spMkLst>
            <pc:docMk/>
            <pc:sldMk cId="4180160823" sldId="297"/>
            <ac:spMk id="21" creationId="{7BCE7CB3-E2F6-4360-83E4-93DE0FF3D98F}"/>
          </ac:spMkLst>
        </pc:spChg>
        <pc:spChg chg="mod">
          <ac:chgData name="新堂 克徳" userId="901a8104-ba3a-46ee-aafd-92ff49c2e6c0" providerId="ADAL" clId="{8D894589-D724-4C17-8E26-B17221026CD9}" dt="2018-11-12T19:44:19.311" v="14041"/>
          <ac:spMkLst>
            <pc:docMk/>
            <pc:sldMk cId="4180160823" sldId="297"/>
            <ac:spMk id="29" creationId="{00000000-0000-0000-0000-000000000000}"/>
          </ac:spMkLst>
        </pc:spChg>
        <pc:spChg chg="del">
          <ac:chgData name="新堂 克徳" userId="901a8104-ba3a-46ee-aafd-92ff49c2e6c0" providerId="ADAL" clId="{8D894589-D724-4C17-8E26-B17221026CD9}" dt="2018-11-12T19:44:11.611" v="14034" actId="478"/>
          <ac:spMkLst>
            <pc:docMk/>
            <pc:sldMk cId="4180160823" sldId="297"/>
            <ac:spMk id="33" creationId="{00000000-0000-0000-0000-000000000000}"/>
          </ac:spMkLst>
        </pc:spChg>
      </pc:sldChg>
      <pc:sldChg chg="addSp delSp modSp add modNotesTx">
        <pc:chgData name="新堂 克徳" userId="901a8104-ba3a-46ee-aafd-92ff49c2e6c0" providerId="ADAL" clId="{8D894589-D724-4C17-8E26-B17221026CD9}" dt="2018-11-16T11:21:14.171" v="15530" actId="20577"/>
        <pc:sldMkLst>
          <pc:docMk/>
          <pc:sldMk cId="897099924" sldId="300"/>
        </pc:sldMkLst>
        <pc:spChg chg="del">
          <ac:chgData name="新堂 克徳" userId="901a8104-ba3a-46ee-aafd-92ff49c2e6c0" providerId="ADAL" clId="{8D894589-D724-4C17-8E26-B17221026CD9}" dt="2018-11-12T19:48:11.022" v="14330" actId="478"/>
          <ac:spMkLst>
            <pc:docMk/>
            <pc:sldMk cId="897099924" sldId="300"/>
            <ac:spMk id="2" creationId="{00000000-0000-0000-0000-000000000000}"/>
          </ac:spMkLst>
        </pc:spChg>
        <pc:spChg chg="add del mod">
          <ac:chgData name="新堂 克徳" userId="901a8104-ba3a-46ee-aafd-92ff49c2e6c0" providerId="ADAL" clId="{8D894589-D724-4C17-8E26-B17221026CD9}" dt="2018-11-12T19:48:12.981" v="14331" actId="478"/>
          <ac:spMkLst>
            <pc:docMk/>
            <pc:sldMk cId="897099924" sldId="300"/>
            <ac:spMk id="4" creationId="{A8E95AE4-9D44-4F3A-B880-1BB5B52C4473}"/>
          </ac:spMkLst>
        </pc:spChg>
        <pc:spChg chg="mod">
          <ac:chgData name="新堂 克徳" userId="901a8104-ba3a-46ee-aafd-92ff49c2e6c0" providerId="ADAL" clId="{8D894589-D724-4C17-8E26-B17221026CD9}" dt="2018-11-16T11:21:14.171" v="15530" actId="20577"/>
          <ac:spMkLst>
            <pc:docMk/>
            <pc:sldMk cId="897099924" sldId="300"/>
            <ac:spMk id="21" creationId="{FAB1F835-7979-4C60-B5BE-E604885B41E1}"/>
          </ac:spMkLst>
        </pc:spChg>
        <pc:spChg chg="add">
          <ac:chgData name="新堂 克徳" userId="901a8104-ba3a-46ee-aafd-92ff49c2e6c0" providerId="ADAL" clId="{8D894589-D724-4C17-8E26-B17221026CD9}" dt="2018-11-12T19:48:13.248" v="14332"/>
          <ac:spMkLst>
            <pc:docMk/>
            <pc:sldMk cId="897099924" sldId="300"/>
            <ac:spMk id="23" creationId="{F2F0C32A-77C1-482E-B791-156E898662A6}"/>
          </ac:spMkLst>
        </pc:spChg>
        <pc:spChg chg="add">
          <ac:chgData name="新堂 克徳" userId="901a8104-ba3a-46ee-aafd-92ff49c2e6c0" providerId="ADAL" clId="{8D894589-D724-4C17-8E26-B17221026CD9}" dt="2018-11-12T19:48:13.248" v="14332"/>
          <ac:spMkLst>
            <pc:docMk/>
            <pc:sldMk cId="897099924" sldId="300"/>
            <ac:spMk id="24" creationId="{85C7A9D9-DE27-4DBC-9856-CCC34E23B998}"/>
          </ac:spMkLst>
        </pc:spChg>
        <pc:spChg chg="mod">
          <ac:chgData name="新堂 克徳" userId="901a8104-ba3a-46ee-aafd-92ff49c2e6c0" providerId="ADAL" clId="{8D894589-D724-4C17-8E26-B17221026CD9}" dt="2018-11-12T19:48:55.098" v="14341"/>
          <ac:spMkLst>
            <pc:docMk/>
            <pc:sldMk cId="897099924" sldId="300"/>
            <ac:spMk id="29" creationId="{00000000-0000-0000-0000-000000000000}"/>
          </ac:spMkLst>
        </pc:spChg>
        <pc:spChg chg="del">
          <ac:chgData name="新堂 克徳" userId="901a8104-ba3a-46ee-aafd-92ff49c2e6c0" providerId="ADAL" clId="{8D894589-D724-4C17-8E26-B17221026CD9}" dt="2018-11-12T19:48:11.022" v="14330" actId="478"/>
          <ac:spMkLst>
            <pc:docMk/>
            <pc:sldMk cId="897099924" sldId="300"/>
            <ac:spMk id="33" creationId="{00000000-0000-0000-0000-000000000000}"/>
          </ac:spMkLst>
        </pc:spChg>
      </pc:sldChg>
      <pc:sldChg chg="addSp delSp modSp add modNotesTx">
        <pc:chgData name="新堂 克徳" userId="901a8104-ba3a-46ee-aafd-92ff49c2e6c0" providerId="ADAL" clId="{8D894589-D724-4C17-8E26-B17221026CD9}" dt="2018-11-16T11:22:07.405" v="15547" actId="255"/>
        <pc:sldMkLst>
          <pc:docMk/>
          <pc:sldMk cId="1146409697" sldId="302"/>
        </pc:sldMkLst>
        <pc:spChg chg="del">
          <ac:chgData name="新堂 克徳" userId="901a8104-ba3a-46ee-aafd-92ff49c2e6c0" providerId="ADAL" clId="{8D894589-D724-4C17-8E26-B17221026CD9}" dt="2018-11-12T19:48:43.188" v="14334" actId="478"/>
          <ac:spMkLst>
            <pc:docMk/>
            <pc:sldMk cId="1146409697" sldId="302"/>
            <ac:spMk id="2" creationId="{00000000-0000-0000-0000-000000000000}"/>
          </ac:spMkLst>
        </pc:spChg>
        <pc:spChg chg="add del mod">
          <ac:chgData name="新堂 克徳" userId="901a8104-ba3a-46ee-aafd-92ff49c2e6c0" providerId="ADAL" clId="{8D894589-D724-4C17-8E26-B17221026CD9}" dt="2018-11-12T19:48:46.017" v="14335" actId="478"/>
          <ac:spMkLst>
            <pc:docMk/>
            <pc:sldMk cId="1146409697" sldId="302"/>
            <ac:spMk id="4" creationId="{02847057-70FC-40C8-BD0C-06E91B58DEFF}"/>
          </ac:spMkLst>
        </pc:spChg>
        <pc:spChg chg="mod">
          <ac:chgData name="新堂 克徳" userId="901a8104-ba3a-46ee-aafd-92ff49c2e6c0" providerId="ADAL" clId="{8D894589-D724-4C17-8E26-B17221026CD9}" dt="2018-11-16T11:22:07.405" v="15547" actId="255"/>
          <ac:spMkLst>
            <pc:docMk/>
            <pc:sldMk cId="1146409697" sldId="302"/>
            <ac:spMk id="22" creationId="{6CE4C6C8-8536-4DAC-8856-73D1062D75A4}"/>
          </ac:spMkLst>
        </pc:spChg>
        <pc:spChg chg="add">
          <ac:chgData name="新堂 克徳" userId="901a8104-ba3a-46ee-aafd-92ff49c2e6c0" providerId="ADAL" clId="{8D894589-D724-4C17-8E26-B17221026CD9}" dt="2018-11-12T19:48:46.330" v="14336"/>
          <ac:spMkLst>
            <pc:docMk/>
            <pc:sldMk cId="1146409697" sldId="302"/>
            <ac:spMk id="25" creationId="{F02BC6CC-A87D-4838-98C6-0E9DB32F7D34}"/>
          </ac:spMkLst>
        </pc:spChg>
        <pc:spChg chg="add">
          <ac:chgData name="新堂 克徳" userId="901a8104-ba3a-46ee-aafd-92ff49c2e6c0" providerId="ADAL" clId="{8D894589-D724-4C17-8E26-B17221026CD9}" dt="2018-11-12T19:48:46.330" v="14336"/>
          <ac:spMkLst>
            <pc:docMk/>
            <pc:sldMk cId="1146409697" sldId="302"/>
            <ac:spMk id="26" creationId="{B4A4E5EB-4833-4767-8ABB-5B3E3ECB7E1F}"/>
          </ac:spMkLst>
        </pc:spChg>
        <pc:spChg chg="del">
          <ac:chgData name="新堂 克徳" userId="901a8104-ba3a-46ee-aafd-92ff49c2e6c0" providerId="ADAL" clId="{8D894589-D724-4C17-8E26-B17221026CD9}" dt="2018-11-12T19:48:43.188" v="14334" actId="478"/>
          <ac:spMkLst>
            <pc:docMk/>
            <pc:sldMk cId="1146409697" sldId="302"/>
            <ac:spMk id="33" creationId="{00000000-0000-0000-0000-000000000000}"/>
          </ac:spMkLst>
        </pc:spChg>
        <pc:spChg chg="mod">
          <ac:chgData name="新堂 克徳" userId="901a8104-ba3a-46ee-aafd-92ff49c2e6c0" providerId="ADAL" clId="{8D894589-D724-4C17-8E26-B17221026CD9}" dt="2018-11-12T19:52:55.729" v="14728" actId="207"/>
          <ac:spMkLst>
            <pc:docMk/>
            <pc:sldMk cId="1146409697" sldId="302"/>
            <ac:spMk id="56" creationId="{60151317-FC6B-49BB-B4C6-2E6A4FF8E08C}"/>
          </ac:spMkLst>
        </pc:spChg>
      </pc:sldChg>
      <pc:sldChg chg="addSp delSp modSp add modNotesTx">
        <pc:chgData name="新堂 克徳" userId="901a8104-ba3a-46ee-aafd-92ff49c2e6c0" providerId="ADAL" clId="{8D894589-D724-4C17-8E26-B17221026CD9}" dt="2018-11-16T11:20:56.067" v="15501"/>
        <pc:sldMkLst>
          <pc:docMk/>
          <pc:sldMk cId="1653584451" sldId="303"/>
        </pc:sldMkLst>
        <pc:spChg chg="del">
          <ac:chgData name="新堂 克徳" userId="901a8104-ba3a-46ee-aafd-92ff49c2e6c0" providerId="ADAL" clId="{8D894589-D724-4C17-8E26-B17221026CD9}" dt="2018-11-12T19:48:03.630" v="14327" actId="478"/>
          <ac:spMkLst>
            <pc:docMk/>
            <pc:sldMk cId="1653584451" sldId="303"/>
            <ac:spMk id="2" creationId="{00000000-0000-0000-0000-000000000000}"/>
          </ac:spMkLst>
        </pc:spChg>
        <pc:spChg chg="add del mod">
          <ac:chgData name="新堂 克徳" userId="901a8104-ba3a-46ee-aafd-92ff49c2e6c0" providerId="ADAL" clId="{8D894589-D724-4C17-8E26-B17221026CD9}" dt="2018-11-12T19:48:05.973" v="14328" actId="478"/>
          <ac:spMkLst>
            <pc:docMk/>
            <pc:sldMk cId="1653584451" sldId="303"/>
            <ac:spMk id="4" creationId="{D8BD6A1A-07AE-489C-8733-BEF728D0084D}"/>
          </ac:spMkLst>
        </pc:spChg>
        <pc:spChg chg="mod">
          <ac:chgData name="新堂 克徳" userId="901a8104-ba3a-46ee-aafd-92ff49c2e6c0" providerId="ADAL" clId="{8D894589-D724-4C17-8E26-B17221026CD9}" dt="2018-11-12T19:45:57.719" v="14142"/>
          <ac:spMkLst>
            <pc:docMk/>
            <pc:sldMk cId="1653584451" sldId="303"/>
            <ac:spMk id="29" creationId="{00000000-0000-0000-0000-000000000000}"/>
          </ac:spMkLst>
        </pc:spChg>
        <pc:spChg chg="mod">
          <ac:chgData name="新堂 克徳" userId="901a8104-ba3a-46ee-aafd-92ff49c2e6c0" providerId="ADAL" clId="{8D894589-D724-4C17-8E26-B17221026CD9}" dt="2018-11-16T11:20:56.067" v="15501"/>
          <ac:spMkLst>
            <pc:docMk/>
            <pc:sldMk cId="1653584451" sldId="303"/>
            <ac:spMk id="30" creationId="{7BFEC4C3-4C5F-412C-B2A2-18E5CE4A71C1}"/>
          </ac:spMkLst>
        </pc:spChg>
        <pc:spChg chg="add">
          <ac:chgData name="新堂 克徳" userId="901a8104-ba3a-46ee-aafd-92ff49c2e6c0" providerId="ADAL" clId="{8D894589-D724-4C17-8E26-B17221026CD9}" dt="2018-11-12T19:48:06.335" v="14329"/>
          <ac:spMkLst>
            <pc:docMk/>
            <pc:sldMk cId="1653584451" sldId="303"/>
            <ac:spMk id="31" creationId="{235F55B7-C860-403D-AC59-75DCC7BDBC67}"/>
          </ac:spMkLst>
        </pc:spChg>
        <pc:spChg chg="del">
          <ac:chgData name="新堂 克徳" userId="901a8104-ba3a-46ee-aafd-92ff49c2e6c0" providerId="ADAL" clId="{8D894589-D724-4C17-8E26-B17221026CD9}" dt="2018-11-12T19:48:03.630" v="14327" actId="478"/>
          <ac:spMkLst>
            <pc:docMk/>
            <pc:sldMk cId="1653584451" sldId="303"/>
            <ac:spMk id="33" creationId="{00000000-0000-0000-0000-000000000000}"/>
          </ac:spMkLst>
        </pc:spChg>
        <pc:spChg chg="add">
          <ac:chgData name="新堂 克徳" userId="901a8104-ba3a-46ee-aafd-92ff49c2e6c0" providerId="ADAL" clId="{8D894589-D724-4C17-8E26-B17221026CD9}" dt="2018-11-12T19:48:06.335" v="14329"/>
          <ac:spMkLst>
            <pc:docMk/>
            <pc:sldMk cId="1653584451" sldId="303"/>
            <ac:spMk id="35" creationId="{E3E11E33-F78D-43F8-B0A1-41867A41D84A}"/>
          </ac:spMkLst>
        </pc:spChg>
      </pc:sldChg>
      <pc:sldChg chg="addSp delSp modSp add modNotesTx">
        <pc:chgData name="新堂 克徳" userId="901a8104-ba3a-46ee-aafd-92ff49c2e6c0" providerId="ADAL" clId="{8D894589-D724-4C17-8E26-B17221026CD9}" dt="2018-11-16T11:16:09.958" v="15170" actId="404"/>
        <pc:sldMkLst>
          <pc:docMk/>
          <pc:sldMk cId="3440977057" sldId="306"/>
        </pc:sldMkLst>
        <pc:spChg chg="del">
          <ac:chgData name="新堂 克徳" userId="901a8104-ba3a-46ee-aafd-92ff49c2e6c0" providerId="ADAL" clId="{8D894589-D724-4C17-8E26-B17221026CD9}" dt="2018-11-12T18:28:40.987" v="9419" actId="478"/>
          <ac:spMkLst>
            <pc:docMk/>
            <pc:sldMk cId="3440977057" sldId="306"/>
            <ac:spMk id="2" creationId="{00000000-0000-0000-0000-000000000000}"/>
          </ac:spMkLst>
        </pc:spChg>
        <pc:spChg chg="add del mod">
          <ac:chgData name="新堂 克徳" userId="901a8104-ba3a-46ee-aafd-92ff49c2e6c0" providerId="ADAL" clId="{8D894589-D724-4C17-8E26-B17221026CD9}" dt="2018-11-12T18:28:45.497" v="9421" actId="478"/>
          <ac:spMkLst>
            <pc:docMk/>
            <pc:sldMk cId="3440977057" sldId="306"/>
            <ac:spMk id="4" creationId="{5F6E8961-EBE3-4032-BCF8-09CF97963C5E}"/>
          </ac:spMkLst>
        </pc:spChg>
        <pc:spChg chg="add del mod">
          <ac:chgData name="新堂 克徳" userId="901a8104-ba3a-46ee-aafd-92ff49c2e6c0" providerId="ADAL" clId="{8D894589-D724-4C17-8E26-B17221026CD9}" dt="2018-11-12T18:41:12.959" v="10014" actId="6549"/>
          <ac:spMkLst>
            <pc:docMk/>
            <pc:sldMk cId="3440977057" sldId="306"/>
            <ac:spMk id="10" creationId="{683F6A8F-D098-45F9-BBEF-610D483B57C8}"/>
          </ac:spMkLst>
        </pc:spChg>
        <pc:spChg chg="mod">
          <ac:chgData name="新堂 克徳" userId="901a8104-ba3a-46ee-aafd-92ff49c2e6c0" providerId="ADAL" clId="{8D894589-D724-4C17-8E26-B17221026CD9}" dt="2018-11-16T11:16:09.958" v="15170" actId="404"/>
          <ac:spMkLst>
            <pc:docMk/>
            <pc:sldMk cId="3440977057" sldId="306"/>
            <ac:spMk id="20" creationId="{C59C048B-6E2D-4AC3-9557-8C47CC5AB913}"/>
          </ac:spMkLst>
        </pc:spChg>
        <pc:spChg chg="del">
          <ac:chgData name="新堂 克徳" userId="901a8104-ba3a-46ee-aafd-92ff49c2e6c0" providerId="ADAL" clId="{8D894589-D724-4C17-8E26-B17221026CD9}" dt="2018-11-12T18:30:50.849" v="9582" actId="478"/>
          <ac:spMkLst>
            <pc:docMk/>
            <pc:sldMk cId="3440977057" sldId="306"/>
            <ac:spMk id="22" creationId="{7E74B70F-C39D-4F03-BA05-EF540F42B55F}"/>
          </ac:spMkLst>
        </pc:spChg>
        <pc:spChg chg="add mod">
          <ac:chgData name="新堂 克徳" userId="901a8104-ba3a-46ee-aafd-92ff49c2e6c0" providerId="ADAL" clId="{8D894589-D724-4C17-8E26-B17221026CD9}" dt="2018-11-12T19:05:04.695" v="11905"/>
          <ac:spMkLst>
            <pc:docMk/>
            <pc:sldMk cId="3440977057" sldId="306"/>
            <ac:spMk id="23" creationId="{081459F0-D3C1-4C2A-B89F-4AA6C10AD8A0}"/>
          </ac:spMkLst>
        </pc:spChg>
        <pc:spChg chg="del">
          <ac:chgData name="新堂 克徳" userId="901a8104-ba3a-46ee-aafd-92ff49c2e6c0" providerId="ADAL" clId="{8D894589-D724-4C17-8E26-B17221026CD9}" dt="2018-11-12T18:30:50.849" v="9582" actId="478"/>
          <ac:spMkLst>
            <pc:docMk/>
            <pc:sldMk cId="3440977057" sldId="306"/>
            <ac:spMk id="24" creationId="{7E784739-5188-487D-83C1-F209E0986063}"/>
          </ac:spMkLst>
        </pc:spChg>
        <pc:spChg chg="del">
          <ac:chgData name="新堂 克徳" userId="901a8104-ba3a-46ee-aafd-92ff49c2e6c0" providerId="ADAL" clId="{8D894589-D724-4C17-8E26-B17221026CD9}" dt="2018-11-12T18:30:50.849" v="9582" actId="478"/>
          <ac:spMkLst>
            <pc:docMk/>
            <pc:sldMk cId="3440977057" sldId="306"/>
            <ac:spMk id="25" creationId="{28F8FDE1-62FF-48E5-9DDE-FF3D9E9C5401}"/>
          </ac:spMkLst>
        </pc:spChg>
        <pc:spChg chg="del">
          <ac:chgData name="新堂 克徳" userId="901a8104-ba3a-46ee-aafd-92ff49c2e6c0" providerId="ADAL" clId="{8D894589-D724-4C17-8E26-B17221026CD9}" dt="2018-11-12T18:30:50.849" v="9582" actId="478"/>
          <ac:spMkLst>
            <pc:docMk/>
            <pc:sldMk cId="3440977057" sldId="306"/>
            <ac:spMk id="26" creationId="{05E7950D-34D7-4600-A28A-C5D5C3039ADD}"/>
          </ac:spMkLst>
        </pc:spChg>
        <pc:spChg chg="del">
          <ac:chgData name="新堂 克徳" userId="901a8104-ba3a-46ee-aafd-92ff49c2e6c0" providerId="ADAL" clId="{8D894589-D724-4C17-8E26-B17221026CD9}" dt="2018-11-12T18:30:50.849" v="9582" actId="478"/>
          <ac:spMkLst>
            <pc:docMk/>
            <pc:sldMk cId="3440977057" sldId="306"/>
            <ac:spMk id="27" creationId="{8E93FE78-4135-4CD1-B844-8DD45D091C92}"/>
          </ac:spMkLst>
        </pc:spChg>
        <pc:spChg chg="del">
          <ac:chgData name="新堂 克徳" userId="901a8104-ba3a-46ee-aafd-92ff49c2e6c0" providerId="ADAL" clId="{8D894589-D724-4C17-8E26-B17221026CD9}" dt="2018-11-12T18:30:50.849" v="9582" actId="478"/>
          <ac:spMkLst>
            <pc:docMk/>
            <pc:sldMk cId="3440977057" sldId="306"/>
            <ac:spMk id="28" creationId="{2C864CF1-5E86-4F0F-BC6F-04E43D779821}"/>
          </ac:spMkLst>
        </pc:spChg>
        <pc:spChg chg="del mod">
          <ac:chgData name="新堂 克徳" userId="901a8104-ba3a-46ee-aafd-92ff49c2e6c0" providerId="ADAL" clId="{8D894589-D724-4C17-8E26-B17221026CD9}" dt="2018-11-12T18:33:20.657" v="9602" actId="478"/>
          <ac:spMkLst>
            <pc:docMk/>
            <pc:sldMk cId="3440977057" sldId="306"/>
            <ac:spMk id="29" creationId="{00000000-0000-0000-0000-000000000000}"/>
          </ac:spMkLst>
        </pc:spChg>
        <pc:spChg chg="add">
          <ac:chgData name="新堂 克徳" userId="901a8104-ba3a-46ee-aafd-92ff49c2e6c0" providerId="ADAL" clId="{8D894589-D724-4C17-8E26-B17221026CD9}" dt="2018-11-12T18:28:41.641" v="9420"/>
          <ac:spMkLst>
            <pc:docMk/>
            <pc:sldMk cId="3440977057" sldId="306"/>
            <ac:spMk id="30" creationId="{FDD9B0FA-F982-4930-8D9F-3342D2813213}"/>
          </ac:spMkLst>
        </pc:spChg>
        <pc:spChg chg="del">
          <ac:chgData name="新堂 克徳" userId="901a8104-ba3a-46ee-aafd-92ff49c2e6c0" providerId="ADAL" clId="{8D894589-D724-4C17-8E26-B17221026CD9}" dt="2018-11-12T18:30:50.849" v="9582" actId="478"/>
          <ac:spMkLst>
            <pc:docMk/>
            <pc:sldMk cId="3440977057" sldId="306"/>
            <ac:spMk id="31" creationId="{8C317561-CF8F-4782-BEC5-7D23BF4D3082}"/>
          </ac:spMkLst>
        </pc:spChg>
        <pc:spChg chg="del">
          <ac:chgData name="新堂 克徳" userId="901a8104-ba3a-46ee-aafd-92ff49c2e6c0" providerId="ADAL" clId="{8D894589-D724-4C17-8E26-B17221026CD9}" dt="2018-11-12T18:30:50.849" v="9582" actId="478"/>
          <ac:spMkLst>
            <pc:docMk/>
            <pc:sldMk cId="3440977057" sldId="306"/>
            <ac:spMk id="32" creationId="{DEE92A54-403B-4F66-855E-52933067D476}"/>
          </ac:spMkLst>
        </pc:spChg>
        <pc:spChg chg="del">
          <ac:chgData name="新堂 克徳" userId="901a8104-ba3a-46ee-aafd-92ff49c2e6c0" providerId="ADAL" clId="{8D894589-D724-4C17-8E26-B17221026CD9}" dt="2018-11-12T18:28:40.987" v="9419" actId="478"/>
          <ac:spMkLst>
            <pc:docMk/>
            <pc:sldMk cId="3440977057" sldId="306"/>
            <ac:spMk id="33" creationId="{00000000-0000-0000-0000-000000000000}"/>
          </ac:spMkLst>
        </pc:spChg>
        <pc:spChg chg="add mod">
          <ac:chgData name="新堂 克徳" userId="901a8104-ba3a-46ee-aafd-92ff49c2e6c0" providerId="ADAL" clId="{8D894589-D724-4C17-8E26-B17221026CD9}" dt="2018-11-12T19:03:09.781" v="11722"/>
          <ac:spMkLst>
            <pc:docMk/>
            <pc:sldMk cId="3440977057" sldId="306"/>
            <ac:spMk id="34" creationId="{911D751A-80D3-4935-A5B3-DFC59A452DB6}"/>
          </ac:spMkLst>
        </pc:spChg>
        <pc:spChg chg="del">
          <ac:chgData name="新堂 克徳" userId="901a8104-ba3a-46ee-aafd-92ff49c2e6c0" providerId="ADAL" clId="{8D894589-D724-4C17-8E26-B17221026CD9}" dt="2018-11-12T18:30:50.849" v="9582" actId="478"/>
          <ac:spMkLst>
            <pc:docMk/>
            <pc:sldMk cId="3440977057" sldId="306"/>
            <ac:spMk id="35" creationId="{BDD199E1-142F-44E1-814A-9F65E38A18F8}"/>
          </ac:spMkLst>
        </pc:spChg>
        <pc:spChg chg="del">
          <ac:chgData name="新堂 克徳" userId="901a8104-ba3a-46ee-aafd-92ff49c2e6c0" providerId="ADAL" clId="{8D894589-D724-4C17-8E26-B17221026CD9}" dt="2018-11-12T18:30:50.849" v="9582" actId="478"/>
          <ac:spMkLst>
            <pc:docMk/>
            <pc:sldMk cId="3440977057" sldId="306"/>
            <ac:spMk id="36" creationId="{C52D642F-9821-460C-B3AB-B6B5144DB619}"/>
          </ac:spMkLst>
        </pc:spChg>
        <pc:spChg chg="mod">
          <ac:chgData name="新堂 克徳" userId="901a8104-ba3a-46ee-aafd-92ff49c2e6c0" providerId="ADAL" clId="{8D894589-D724-4C17-8E26-B17221026CD9}" dt="2018-11-12T18:30:58.325" v="9583" actId="1076"/>
          <ac:spMkLst>
            <pc:docMk/>
            <pc:sldMk cId="3440977057" sldId="306"/>
            <ac:spMk id="37" creationId="{A6D4F00F-861E-47A0-A2BF-F65D269FB9A4}"/>
          </ac:spMkLst>
        </pc:spChg>
        <pc:spChg chg="mod">
          <ac:chgData name="新堂 克徳" userId="901a8104-ba3a-46ee-aafd-92ff49c2e6c0" providerId="ADAL" clId="{8D894589-D724-4C17-8E26-B17221026CD9}" dt="2018-11-12T18:33:45.734" v="9605" actId="1076"/>
          <ac:spMkLst>
            <pc:docMk/>
            <pc:sldMk cId="3440977057" sldId="306"/>
            <ac:spMk id="39" creationId="{E11804FB-2C55-4800-AB0D-7B53CFF8CA22}"/>
          </ac:spMkLst>
        </pc:spChg>
        <pc:picChg chg="mod">
          <ac:chgData name="新堂 克徳" userId="901a8104-ba3a-46ee-aafd-92ff49c2e6c0" providerId="ADAL" clId="{8D894589-D724-4C17-8E26-B17221026CD9}" dt="2018-11-12T18:30:58.325" v="9583" actId="1076"/>
          <ac:picMkLst>
            <pc:docMk/>
            <pc:sldMk cId="3440977057" sldId="306"/>
            <ac:picMk id="38" creationId="{6F158615-FBEA-43CF-AD3A-A260F810C580}"/>
          </ac:picMkLst>
        </pc:picChg>
      </pc:sldChg>
      <pc:sldChg chg="addSp delSp modSp add modNotesTx">
        <pc:chgData name="新堂 克徳" userId="901a8104-ba3a-46ee-aafd-92ff49c2e6c0" providerId="ADAL" clId="{8D894589-D724-4C17-8E26-B17221026CD9}" dt="2018-11-12T18:06:27.236" v="8705" actId="6549"/>
        <pc:sldMkLst>
          <pc:docMk/>
          <pc:sldMk cId="494115738" sldId="308"/>
        </pc:sldMkLst>
        <pc:spChg chg="mod">
          <ac:chgData name="新堂 克徳" userId="901a8104-ba3a-46ee-aafd-92ff49c2e6c0" providerId="ADAL" clId="{8D894589-D724-4C17-8E26-B17221026CD9}" dt="2018-11-12T17:18:59.589" v="8568" actId="6549"/>
          <ac:spMkLst>
            <pc:docMk/>
            <pc:sldMk cId="494115738" sldId="308"/>
            <ac:spMk id="2" creationId="{00000000-0000-0000-0000-000000000000}"/>
          </ac:spMkLst>
        </pc:spChg>
        <pc:spChg chg="del">
          <ac:chgData name="新堂 克徳" userId="901a8104-ba3a-46ee-aafd-92ff49c2e6c0" providerId="ADAL" clId="{8D894589-D724-4C17-8E26-B17221026CD9}" dt="2018-11-07T03:19:29.155" v="77" actId="478"/>
          <ac:spMkLst>
            <pc:docMk/>
            <pc:sldMk cId="494115738" sldId="308"/>
            <ac:spMk id="3" creationId="{23ADEE9A-F42D-4357-AAB0-AC0C48501BFB}"/>
          </ac:spMkLst>
        </pc:spChg>
        <pc:spChg chg="add del">
          <ac:chgData name="新堂 克徳" userId="901a8104-ba3a-46ee-aafd-92ff49c2e6c0" providerId="ADAL" clId="{8D894589-D724-4C17-8E26-B17221026CD9}" dt="2018-11-07T03:23:05.493" v="430"/>
          <ac:spMkLst>
            <pc:docMk/>
            <pc:sldMk cId="494115738" sldId="308"/>
            <ac:spMk id="6" creationId="{6D436054-2EC1-412A-A6AF-59603B0B5454}"/>
          </ac:spMkLst>
        </pc:spChg>
        <pc:spChg chg="del">
          <ac:chgData name="新堂 克徳" userId="901a8104-ba3a-46ee-aafd-92ff49c2e6c0" providerId="ADAL" clId="{8D894589-D724-4C17-8E26-B17221026CD9}" dt="2018-11-07T03:19:29.155" v="77" actId="478"/>
          <ac:spMkLst>
            <pc:docMk/>
            <pc:sldMk cId="494115738" sldId="308"/>
            <ac:spMk id="10" creationId="{00000000-0000-0000-0000-000000000000}"/>
          </ac:spMkLst>
        </pc:spChg>
        <pc:spChg chg="mod">
          <ac:chgData name="新堂 克徳" userId="901a8104-ba3a-46ee-aafd-92ff49c2e6c0" providerId="ADAL" clId="{8D894589-D724-4C17-8E26-B17221026CD9}" dt="2018-11-07T03:33:45.324" v="769" actId="115"/>
          <ac:spMkLst>
            <pc:docMk/>
            <pc:sldMk cId="494115738" sldId="308"/>
            <ac:spMk id="11" creationId="{00000000-0000-0000-0000-000000000000}"/>
          </ac:spMkLst>
        </pc:spChg>
        <pc:spChg chg="add mod">
          <ac:chgData name="新堂 克徳" userId="901a8104-ba3a-46ee-aafd-92ff49c2e6c0" providerId="ADAL" clId="{8D894589-D724-4C17-8E26-B17221026CD9}" dt="2018-11-12T11:08:21.144" v="3985" actId="6549"/>
          <ac:spMkLst>
            <pc:docMk/>
            <pc:sldMk cId="494115738" sldId="308"/>
            <ac:spMk id="12" creationId="{DB487B83-59B1-42DE-A1FF-A154532CBFAF}"/>
          </ac:spMkLst>
        </pc:spChg>
        <pc:spChg chg="add mod">
          <ac:chgData name="新堂 克徳" userId="901a8104-ba3a-46ee-aafd-92ff49c2e6c0" providerId="ADAL" clId="{8D894589-D724-4C17-8E26-B17221026CD9}" dt="2018-11-07T03:33:27.428" v="767" actId="1038"/>
          <ac:spMkLst>
            <pc:docMk/>
            <pc:sldMk cId="494115738" sldId="308"/>
            <ac:spMk id="13" creationId="{C1A10BEC-68E1-4119-AD93-5F9B5A23102E}"/>
          </ac:spMkLst>
        </pc:spChg>
        <pc:spChg chg="add del mod">
          <ac:chgData name="新堂 克徳" userId="901a8104-ba3a-46ee-aafd-92ff49c2e6c0" providerId="ADAL" clId="{8D894589-D724-4C17-8E26-B17221026CD9}" dt="2018-11-12T10:55:18.875" v="3330" actId="478"/>
          <ac:spMkLst>
            <pc:docMk/>
            <pc:sldMk cId="494115738" sldId="308"/>
            <ac:spMk id="14" creationId="{F803992F-6354-4793-A9EB-573974610607}"/>
          </ac:spMkLst>
        </pc:spChg>
        <pc:spChg chg="add del mod">
          <ac:chgData name="新堂 克徳" userId="901a8104-ba3a-46ee-aafd-92ff49c2e6c0" providerId="ADAL" clId="{8D894589-D724-4C17-8E26-B17221026CD9}" dt="2018-11-12T11:00:17.500" v="3734" actId="478"/>
          <ac:spMkLst>
            <pc:docMk/>
            <pc:sldMk cId="494115738" sldId="308"/>
            <ac:spMk id="15" creationId="{CD5F7215-6A3F-48B7-8043-0419E6526ADD}"/>
          </ac:spMkLst>
        </pc:spChg>
        <pc:spChg chg="add mod">
          <ac:chgData name="新堂 克徳" userId="901a8104-ba3a-46ee-aafd-92ff49c2e6c0" providerId="ADAL" clId="{8D894589-D724-4C17-8E26-B17221026CD9}" dt="2018-11-12T11:00:34.994" v="3737" actId="14100"/>
          <ac:spMkLst>
            <pc:docMk/>
            <pc:sldMk cId="494115738" sldId="308"/>
            <ac:spMk id="17" creationId="{C6452CBA-C654-49C3-AB12-17FD5D73039B}"/>
          </ac:spMkLst>
        </pc:spChg>
        <pc:spChg chg="add mod">
          <ac:chgData name="新堂 克徳" userId="901a8104-ba3a-46ee-aafd-92ff49c2e6c0" providerId="ADAL" clId="{8D894589-D724-4C17-8E26-B17221026CD9}" dt="2018-11-12T11:00:52.462" v="3738" actId="1076"/>
          <ac:spMkLst>
            <pc:docMk/>
            <pc:sldMk cId="494115738" sldId="308"/>
            <ac:spMk id="20" creationId="{C0DAF585-E04C-4DD4-8A2B-232C5621FF65}"/>
          </ac:spMkLst>
        </pc:spChg>
        <pc:spChg chg="add mod">
          <ac:chgData name="新堂 克徳" userId="901a8104-ba3a-46ee-aafd-92ff49c2e6c0" providerId="ADAL" clId="{8D894589-D724-4C17-8E26-B17221026CD9}" dt="2018-11-12T11:00:52.462" v="3738" actId="1076"/>
          <ac:spMkLst>
            <pc:docMk/>
            <pc:sldMk cId="494115738" sldId="308"/>
            <ac:spMk id="23" creationId="{3FC23178-D9DE-4B08-B856-5DD20A6B5F77}"/>
          </ac:spMkLst>
        </pc:spChg>
        <pc:spChg chg="add mod">
          <ac:chgData name="新堂 克徳" userId="901a8104-ba3a-46ee-aafd-92ff49c2e6c0" providerId="ADAL" clId="{8D894589-D724-4C17-8E26-B17221026CD9}" dt="2018-11-12T11:07:59.826" v="3957" actId="1076"/>
          <ac:spMkLst>
            <pc:docMk/>
            <pc:sldMk cId="494115738" sldId="308"/>
            <ac:spMk id="24" creationId="{DBB38B51-161F-4D34-BC90-7E592825FA94}"/>
          </ac:spMkLst>
        </pc:spChg>
        <pc:spChg chg="add mod">
          <ac:chgData name="新堂 克徳" userId="901a8104-ba3a-46ee-aafd-92ff49c2e6c0" providerId="ADAL" clId="{8D894589-D724-4C17-8E26-B17221026CD9}" dt="2018-11-12T11:00:52.462" v="3738" actId="1076"/>
          <ac:spMkLst>
            <pc:docMk/>
            <pc:sldMk cId="494115738" sldId="308"/>
            <ac:spMk id="25" creationId="{83945E75-87DF-41FF-A102-EB34C4E93910}"/>
          </ac:spMkLst>
        </pc:spChg>
        <pc:spChg chg="add del mod">
          <ac:chgData name="新堂 克徳" userId="901a8104-ba3a-46ee-aafd-92ff49c2e6c0" providerId="ADAL" clId="{8D894589-D724-4C17-8E26-B17221026CD9}" dt="2018-11-12T11:00:17.500" v="3734" actId="478"/>
          <ac:spMkLst>
            <pc:docMk/>
            <pc:sldMk cId="494115738" sldId="308"/>
            <ac:spMk id="27" creationId="{3BB9623A-EE7D-4E2E-91B7-644B41943724}"/>
          </ac:spMkLst>
        </pc:spChg>
        <pc:spChg chg="add del mod">
          <ac:chgData name="新堂 克徳" userId="901a8104-ba3a-46ee-aafd-92ff49c2e6c0" providerId="ADAL" clId="{8D894589-D724-4C17-8E26-B17221026CD9}" dt="2018-11-12T10:55:23.355" v="3331" actId="478"/>
          <ac:spMkLst>
            <pc:docMk/>
            <pc:sldMk cId="494115738" sldId="308"/>
            <ac:spMk id="28" creationId="{751E96F2-4D5B-4AB3-88CA-6CF9BC76C4CB}"/>
          </ac:spMkLst>
        </pc:spChg>
        <pc:spChg chg="mod">
          <ac:chgData name="新堂 克徳" userId="901a8104-ba3a-46ee-aafd-92ff49c2e6c0" providerId="ADAL" clId="{8D894589-D724-4C17-8E26-B17221026CD9}" dt="2018-11-12T18:06:27.236" v="8705" actId="6549"/>
          <ac:spMkLst>
            <pc:docMk/>
            <pc:sldMk cId="494115738" sldId="308"/>
            <ac:spMk id="29" creationId="{00000000-0000-0000-0000-000000000000}"/>
          </ac:spMkLst>
        </pc:spChg>
        <pc:spChg chg="del">
          <ac:chgData name="新堂 克徳" userId="901a8104-ba3a-46ee-aafd-92ff49c2e6c0" providerId="ADAL" clId="{8D894589-D724-4C17-8E26-B17221026CD9}" dt="2018-11-07T03:19:29.155" v="77" actId="478"/>
          <ac:spMkLst>
            <pc:docMk/>
            <pc:sldMk cId="494115738" sldId="308"/>
            <ac:spMk id="30" creationId="{19EC2370-3987-4E41-BA48-BF781D41B086}"/>
          </ac:spMkLst>
        </pc:spChg>
        <pc:spChg chg="add del mod">
          <ac:chgData name="新堂 克徳" userId="901a8104-ba3a-46ee-aafd-92ff49c2e6c0" providerId="ADAL" clId="{8D894589-D724-4C17-8E26-B17221026CD9}" dt="2018-11-12T10:55:25.749" v="3332" actId="478"/>
          <ac:spMkLst>
            <pc:docMk/>
            <pc:sldMk cId="494115738" sldId="308"/>
            <ac:spMk id="31" creationId="{AD86B098-995E-42BA-AB78-27EBFC9A8C45}"/>
          </ac:spMkLst>
        </pc:spChg>
        <pc:graphicFrameChg chg="add del">
          <ac:chgData name="新堂 克徳" userId="901a8104-ba3a-46ee-aafd-92ff49c2e6c0" providerId="ADAL" clId="{8D894589-D724-4C17-8E26-B17221026CD9}" dt="2018-11-07T03:19:47.360" v="79"/>
          <ac:graphicFrameMkLst>
            <pc:docMk/>
            <pc:sldMk cId="494115738" sldId="308"/>
            <ac:graphicFrameMk id="4" creationId="{07186261-725C-4826-87E2-215F3FDF49A5}"/>
          </ac:graphicFrameMkLst>
        </pc:graphicFrameChg>
        <pc:graphicFrameChg chg="add del mod modGraphic">
          <ac:chgData name="新堂 克徳" userId="901a8104-ba3a-46ee-aafd-92ff49c2e6c0" providerId="ADAL" clId="{8D894589-D724-4C17-8E26-B17221026CD9}" dt="2018-11-07T03:25:31.262" v="442" actId="478"/>
          <ac:graphicFrameMkLst>
            <pc:docMk/>
            <pc:sldMk cId="494115738" sldId="308"/>
            <ac:graphicFrameMk id="8" creationId="{62317141-E895-4B88-9707-DE7E6DD33F98}"/>
          </ac:graphicFrameMkLst>
        </pc:graphicFrameChg>
        <pc:graphicFrameChg chg="add mod modGraphic">
          <ac:chgData name="新堂 克徳" userId="901a8104-ba3a-46ee-aafd-92ff49c2e6c0" providerId="ADAL" clId="{8D894589-D724-4C17-8E26-B17221026CD9}" dt="2018-11-12T10:57:43.667" v="3398" actId="255"/>
          <ac:graphicFrameMkLst>
            <pc:docMk/>
            <pc:sldMk cId="494115738" sldId="308"/>
            <ac:graphicFrameMk id="9" creationId="{59A5ED5F-B9E5-4B28-AAF0-32CC754F35F3}"/>
          </ac:graphicFrameMkLst>
        </pc:graphicFrameChg>
        <pc:graphicFrameChg chg="add del mod modGraphic">
          <ac:chgData name="新堂 克徳" userId="901a8104-ba3a-46ee-aafd-92ff49c2e6c0" providerId="ADAL" clId="{8D894589-D724-4C17-8E26-B17221026CD9}" dt="2018-11-12T10:55:23.355" v="3331" actId="478"/>
          <ac:graphicFrameMkLst>
            <pc:docMk/>
            <pc:sldMk cId="494115738" sldId="308"/>
            <ac:graphicFrameMk id="16" creationId="{4F962912-4DA6-4CD2-A6A8-D7A1B05C88F8}"/>
          </ac:graphicFrameMkLst>
        </pc:graphicFrameChg>
        <pc:graphicFrameChg chg="add del mod modGraphic">
          <ac:chgData name="新堂 克徳" userId="901a8104-ba3a-46ee-aafd-92ff49c2e6c0" providerId="ADAL" clId="{8D894589-D724-4C17-8E26-B17221026CD9}" dt="2018-11-07T03:29:24.243" v="504" actId="478"/>
          <ac:graphicFrameMkLst>
            <pc:docMk/>
            <pc:sldMk cId="494115738" sldId="308"/>
            <ac:graphicFrameMk id="21" creationId="{603376BE-6280-4BE4-82C6-50AF91120A65}"/>
          </ac:graphicFrameMkLst>
        </pc:graphicFrameChg>
        <pc:graphicFrameChg chg="add del mod">
          <ac:chgData name="新堂 克徳" userId="901a8104-ba3a-46ee-aafd-92ff49c2e6c0" providerId="ADAL" clId="{8D894589-D724-4C17-8E26-B17221026CD9}" dt="2018-11-07T03:29:27.574" v="505" actId="478"/>
          <ac:graphicFrameMkLst>
            <pc:docMk/>
            <pc:sldMk cId="494115738" sldId="308"/>
            <ac:graphicFrameMk id="22" creationId="{CA1A2EA6-746D-4681-966B-C651054C3A86}"/>
          </ac:graphicFrameMkLst>
        </pc:graphicFrameChg>
        <pc:picChg chg="del mod">
          <ac:chgData name="新堂 克徳" userId="901a8104-ba3a-46ee-aafd-92ff49c2e6c0" providerId="ADAL" clId="{8D894589-D724-4C17-8E26-B17221026CD9}" dt="2018-11-07T03:23:03.186" v="428" actId="478"/>
          <ac:picMkLst>
            <pc:docMk/>
            <pc:sldMk cId="494115738" sldId="308"/>
            <ac:picMk id="5" creationId="{07F3DB87-DFAF-4DF9-AB86-5C214350F731}"/>
          </ac:picMkLst>
        </pc:picChg>
      </pc:sldChg>
      <pc:sldChg chg="addSp delSp modSp add del ord modNotesTx">
        <pc:chgData name="新堂 克徳" userId="901a8104-ba3a-46ee-aafd-92ff49c2e6c0" providerId="ADAL" clId="{8D894589-D724-4C17-8E26-B17221026CD9}" dt="2018-11-16T11:23:42.865" v="15565" actId="478"/>
        <pc:sldMkLst>
          <pc:docMk/>
          <pc:sldMk cId="760294820" sldId="309"/>
        </pc:sldMkLst>
        <pc:spChg chg="mod">
          <ac:chgData name="新堂 克徳" userId="901a8104-ba3a-46ee-aafd-92ff49c2e6c0" providerId="ADAL" clId="{8D894589-D724-4C17-8E26-B17221026CD9}" dt="2018-11-12T17:18:13.596" v="8473" actId="6549"/>
          <ac:spMkLst>
            <pc:docMk/>
            <pc:sldMk cId="760294820" sldId="309"/>
            <ac:spMk id="2" creationId="{00000000-0000-0000-0000-000000000000}"/>
          </ac:spMkLst>
        </pc:spChg>
        <pc:spChg chg="add mod">
          <ac:chgData name="新堂 克徳" userId="901a8104-ba3a-46ee-aafd-92ff49c2e6c0" providerId="ADAL" clId="{8D894589-D724-4C17-8E26-B17221026CD9}" dt="2018-11-12T11:38:56.950" v="5169" actId="1076"/>
          <ac:spMkLst>
            <pc:docMk/>
            <pc:sldMk cId="760294820" sldId="309"/>
            <ac:spMk id="3" creationId="{BD52A9EA-F0D5-4A6F-B8B7-8DA27486237F}"/>
          </ac:spMkLst>
        </pc:spChg>
        <pc:spChg chg="add mod">
          <ac:chgData name="新堂 克徳" userId="901a8104-ba3a-46ee-aafd-92ff49c2e6c0" providerId="ADAL" clId="{8D894589-D724-4C17-8E26-B17221026CD9}" dt="2018-11-12T11:38:56.950" v="5169" actId="1076"/>
          <ac:spMkLst>
            <pc:docMk/>
            <pc:sldMk cId="760294820" sldId="309"/>
            <ac:spMk id="4" creationId="{7A5361D0-8C7C-4A22-914C-DFCB00B00123}"/>
          </ac:spMkLst>
        </pc:spChg>
        <pc:spChg chg="add mod">
          <ac:chgData name="新堂 克徳" userId="901a8104-ba3a-46ee-aafd-92ff49c2e6c0" providerId="ADAL" clId="{8D894589-D724-4C17-8E26-B17221026CD9}" dt="2018-11-12T11:48:46.865" v="5406" actId="6549"/>
          <ac:spMkLst>
            <pc:docMk/>
            <pc:sldMk cId="760294820" sldId="309"/>
            <ac:spMk id="9" creationId="{365EE319-8CE8-4DCC-8522-2278FCB586C7}"/>
          </ac:spMkLst>
        </pc:spChg>
        <pc:spChg chg="mod">
          <ac:chgData name="新堂 克徳" userId="901a8104-ba3a-46ee-aafd-92ff49c2e6c0" providerId="ADAL" clId="{8D894589-D724-4C17-8E26-B17221026CD9}" dt="2018-11-12T11:34:00.892" v="4871" actId="6549"/>
          <ac:spMkLst>
            <pc:docMk/>
            <pc:sldMk cId="760294820" sldId="309"/>
            <ac:spMk id="11" creationId="{00000000-0000-0000-0000-000000000000}"/>
          </ac:spMkLst>
        </pc:spChg>
        <pc:spChg chg="del mod">
          <ac:chgData name="新堂 克徳" userId="901a8104-ba3a-46ee-aafd-92ff49c2e6c0" providerId="ADAL" clId="{8D894589-D724-4C17-8E26-B17221026CD9}" dt="2018-11-07T03:44:36.136" v="1078" actId="478"/>
          <ac:spMkLst>
            <pc:docMk/>
            <pc:sldMk cId="760294820" sldId="309"/>
            <ac:spMk id="12" creationId="{DB487B83-59B1-42DE-A1FF-A154532CBFAF}"/>
          </ac:spMkLst>
        </pc:spChg>
        <pc:spChg chg="del mod">
          <ac:chgData name="新堂 克徳" userId="901a8104-ba3a-46ee-aafd-92ff49c2e6c0" providerId="ADAL" clId="{8D894589-D724-4C17-8E26-B17221026CD9}" dt="2018-11-12T11:33:57.394" v="4870" actId="478"/>
          <ac:spMkLst>
            <pc:docMk/>
            <pc:sldMk cId="760294820" sldId="309"/>
            <ac:spMk id="13" creationId="{C1A10BEC-68E1-4119-AD93-5F9B5A23102E}"/>
          </ac:spMkLst>
        </pc:spChg>
        <pc:spChg chg="add mod">
          <ac:chgData name="新堂 克徳" userId="901a8104-ba3a-46ee-aafd-92ff49c2e6c0" providerId="ADAL" clId="{8D894589-D724-4C17-8E26-B17221026CD9}" dt="2018-11-16T11:08:42.685" v="14975" actId="1076"/>
          <ac:spMkLst>
            <pc:docMk/>
            <pc:sldMk cId="760294820" sldId="309"/>
            <ac:spMk id="14" creationId="{D78EE975-C592-4DA1-8444-DAB5947BCDEC}"/>
          </ac:spMkLst>
        </pc:spChg>
        <pc:spChg chg="del">
          <ac:chgData name="新堂 克徳" userId="901a8104-ba3a-46ee-aafd-92ff49c2e6c0" providerId="ADAL" clId="{8D894589-D724-4C17-8E26-B17221026CD9}" dt="2018-11-07T03:38:35.770" v="966" actId="478"/>
          <ac:spMkLst>
            <pc:docMk/>
            <pc:sldMk cId="760294820" sldId="309"/>
            <ac:spMk id="14" creationId="{F803992F-6354-4793-A9EB-573974610607}"/>
          </ac:spMkLst>
        </pc:spChg>
        <pc:spChg chg="del mod">
          <ac:chgData name="新堂 克徳" userId="901a8104-ba3a-46ee-aafd-92ff49c2e6c0" providerId="ADAL" clId="{8D894589-D724-4C17-8E26-B17221026CD9}" dt="2018-11-12T11:33:57.394" v="4870" actId="478"/>
          <ac:spMkLst>
            <pc:docMk/>
            <pc:sldMk cId="760294820" sldId="309"/>
            <ac:spMk id="15" creationId="{CD5F7215-6A3F-48B7-8043-0419E6526ADD}"/>
          </ac:spMkLst>
        </pc:spChg>
        <pc:spChg chg="del mod">
          <ac:chgData name="新堂 克徳" userId="901a8104-ba3a-46ee-aafd-92ff49c2e6c0" providerId="ADAL" clId="{8D894589-D724-4C17-8E26-B17221026CD9}" dt="2018-11-12T11:33:57.394" v="4870" actId="478"/>
          <ac:spMkLst>
            <pc:docMk/>
            <pc:sldMk cId="760294820" sldId="309"/>
            <ac:spMk id="17" creationId="{C6452CBA-C654-49C3-AB12-17FD5D73039B}"/>
          </ac:spMkLst>
        </pc:spChg>
        <pc:spChg chg="del mod">
          <ac:chgData name="新堂 克徳" userId="901a8104-ba3a-46ee-aafd-92ff49c2e6c0" providerId="ADAL" clId="{8D894589-D724-4C17-8E26-B17221026CD9}" dt="2018-11-07T03:39:24.365" v="1001" actId="478"/>
          <ac:spMkLst>
            <pc:docMk/>
            <pc:sldMk cId="760294820" sldId="309"/>
            <ac:spMk id="20" creationId="{C0DAF585-E04C-4DD4-8A2B-232C5621FF65}"/>
          </ac:spMkLst>
        </pc:spChg>
        <pc:spChg chg="add del mod">
          <ac:chgData name="新堂 克徳" userId="901a8104-ba3a-46ee-aafd-92ff49c2e6c0" providerId="ADAL" clId="{8D894589-D724-4C17-8E26-B17221026CD9}" dt="2018-11-12T11:33:57.394" v="4870" actId="478"/>
          <ac:spMkLst>
            <pc:docMk/>
            <pc:sldMk cId="760294820" sldId="309"/>
            <ac:spMk id="21" creationId="{2185C19C-3FF4-45D0-A9CE-FDCB20268493}"/>
          </ac:spMkLst>
        </pc:spChg>
        <pc:spChg chg="add del mod">
          <ac:chgData name="新堂 克徳" userId="901a8104-ba3a-46ee-aafd-92ff49c2e6c0" providerId="ADAL" clId="{8D894589-D724-4C17-8E26-B17221026CD9}" dt="2018-11-12T11:01:18.061" v="3740" actId="478"/>
          <ac:spMkLst>
            <pc:docMk/>
            <pc:sldMk cId="760294820" sldId="309"/>
            <ac:spMk id="22" creationId="{C26080B4-E9D7-4F5E-B405-4B3A38718F50}"/>
          </ac:spMkLst>
        </pc:spChg>
        <pc:spChg chg="del mod">
          <ac:chgData name="新堂 克徳" userId="901a8104-ba3a-46ee-aafd-92ff49c2e6c0" providerId="ADAL" clId="{8D894589-D724-4C17-8E26-B17221026CD9}" dt="2018-11-12T11:33:57.394" v="4870" actId="478"/>
          <ac:spMkLst>
            <pc:docMk/>
            <pc:sldMk cId="760294820" sldId="309"/>
            <ac:spMk id="23" creationId="{3FC23178-D9DE-4B08-B856-5DD20A6B5F77}"/>
          </ac:spMkLst>
        </pc:spChg>
        <pc:spChg chg="del mod">
          <ac:chgData name="新堂 克徳" userId="901a8104-ba3a-46ee-aafd-92ff49c2e6c0" providerId="ADAL" clId="{8D894589-D724-4C17-8E26-B17221026CD9}" dt="2018-11-12T11:33:57.394" v="4870" actId="478"/>
          <ac:spMkLst>
            <pc:docMk/>
            <pc:sldMk cId="760294820" sldId="309"/>
            <ac:spMk id="24" creationId="{DBB38B51-161F-4D34-BC90-7E592825FA94}"/>
          </ac:spMkLst>
        </pc:spChg>
        <pc:spChg chg="del mod">
          <ac:chgData name="新堂 克徳" userId="901a8104-ba3a-46ee-aafd-92ff49c2e6c0" providerId="ADAL" clId="{8D894589-D724-4C17-8E26-B17221026CD9}" dt="2018-11-12T11:33:57.394" v="4870" actId="478"/>
          <ac:spMkLst>
            <pc:docMk/>
            <pc:sldMk cId="760294820" sldId="309"/>
            <ac:spMk id="25" creationId="{83945E75-87DF-41FF-A102-EB34C4E93910}"/>
          </ac:spMkLst>
        </pc:spChg>
        <pc:spChg chg="add del mod">
          <ac:chgData name="新堂 克徳" userId="901a8104-ba3a-46ee-aafd-92ff49c2e6c0" providerId="ADAL" clId="{8D894589-D724-4C17-8E26-B17221026CD9}" dt="2018-11-12T11:33:57.394" v="4870" actId="478"/>
          <ac:spMkLst>
            <pc:docMk/>
            <pc:sldMk cId="760294820" sldId="309"/>
            <ac:spMk id="26" creationId="{5AB0CECD-2EA4-4A1F-866E-5734068F0C16}"/>
          </ac:spMkLst>
        </pc:spChg>
        <pc:spChg chg="del mod">
          <ac:chgData name="新堂 克徳" userId="901a8104-ba3a-46ee-aafd-92ff49c2e6c0" providerId="ADAL" clId="{8D894589-D724-4C17-8E26-B17221026CD9}" dt="2018-11-07T03:45:14.736" v="1083" actId="478"/>
          <ac:spMkLst>
            <pc:docMk/>
            <pc:sldMk cId="760294820" sldId="309"/>
            <ac:spMk id="27" creationId="{3BB9623A-EE7D-4E2E-91B7-644B41943724}"/>
          </ac:spMkLst>
        </pc:spChg>
        <pc:spChg chg="add mod">
          <ac:chgData name="新堂 克徳" userId="901a8104-ba3a-46ee-aafd-92ff49c2e6c0" providerId="ADAL" clId="{8D894589-D724-4C17-8E26-B17221026CD9}" dt="2018-11-12T11:38:56.950" v="5169" actId="1076"/>
          <ac:spMkLst>
            <pc:docMk/>
            <pc:sldMk cId="760294820" sldId="309"/>
            <ac:spMk id="27" creationId="{5C725682-6DE4-463A-AC97-5587C0BB2F3D}"/>
          </ac:spMkLst>
        </pc:spChg>
        <pc:spChg chg="del mod">
          <ac:chgData name="新堂 克徳" userId="901a8104-ba3a-46ee-aafd-92ff49c2e6c0" providerId="ADAL" clId="{8D894589-D724-4C17-8E26-B17221026CD9}" dt="2018-11-07T03:39:21.368" v="1000" actId="478"/>
          <ac:spMkLst>
            <pc:docMk/>
            <pc:sldMk cId="760294820" sldId="309"/>
            <ac:spMk id="28" creationId="{751E96F2-4D5B-4AB3-88CA-6CF9BC76C4CB}"/>
          </ac:spMkLst>
        </pc:spChg>
        <pc:spChg chg="mod">
          <ac:chgData name="新堂 克徳" userId="901a8104-ba3a-46ee-aafd-92ff49c2e6c0" providerId="ADAL" clId="{8D894589-D724-4C17-8E26-B17221026CD9}" dt="2018-11-12T17:18:29.681" v="8506" actId="20577"/>
          <ac:spMkLst>
            <pc:docMk/>
            <pc:sldMk cId="760294820" sldId="309"/>
            <ac:spMk id="29" creationId="{00000000-0000-0000-0000-000000000000}"/>
          </ac:spMkLst>
        </pc:spChg>
        <pc:spChg chg="add mod">
          <ac:chgData name="新堂 克徳" userId="901a8104-ba3a-46ee-aafd-92ff49c2e6c0" providerId="ADAL" clId="{8D894589-D724-4C17-8E26-B17221026CD9}" dt="2018-11-12T11:42:02.335" v="5330" actId="1076"/>
          <ac:spMkLst>
            <pc:docMk/>
            <pc:sldMk cId="760294820" sldId="309"/>
            <ac:spMk id="30" creationId="{B164B786-BCF6-474B-97F7-F194BA9C8F75}"/>
          </ac:spMkLst>
        </pc:spChg>
        <pc:spChg chg="del mod">
          <ac:chgData name="新堂 克徳" userId="901a8104-ba3a-46ee-aafd-92ff49c2e6c0" providerId="ADAL" clId="{8D894589-D724-4C17-8E26-B17221026CD9}" dt="2018-11-07T03:39:21.368" v="1000" actId="478"/>
          <ac:spMkLst>
            <pc:docMk/>
            <pc:sldMk cId="760294820" sldId="309"/>
            <ac:spMk id="31" creationId="{AD86B098-995E-42BA-AB78-27EBFC9A8C45}"/>
          </ac:spMkLst>
        </pc:spChg>
        <pc:graphicFrameChg chg="del modGraphic">
          <ac:chgData name="新堂 克徳" userId="901a8104-ba3a-46ee-aafd-92ff49c2e6c0" providerId="ADAL" clId="{8D894589-D724-4C17-8E26-B17221026CD9}" dt="2018-11-07T03:38:35.770" v="966" actId="478"/>
          <ac:graphicFrameMkLst>
            <pc:docMk/>
            <pc:sldMk cId="760294820" sldId="309"/>
            <ac:graphicFrameMk id="9" creationId="{59A5ED5F-B9E5-4B28-AAF0-32CC754F35F3}"/>
          </ac:graphicFrameMkLst>
        </pc:graphicFrameChg>
        <pc:graphicFrameChg chg="add mod modGraphic">
          <ac:chgData name="新堂 克徳" userId="901a8104-ba3a-46ee-aafd-92ff49c2e6c0" providerId="ADAL" clId="{8D894589-D724-4C17-8E26-B17221026CD9}" dt="2018-11-12T11:39:01.372" v="5170" actId="14100"/>
          <ac:graphicFrameMkLst>
            <pc:docMk/>
            <pc:sldMk cId="760294820" sldId="309"/>
            <ac:graphicFrameMk id="16" creationId="{308CDC7C-C6C9-49A3-9955-02FAABBB6DE1}"/>
          </ac:graphicFrameMkLst>
        </pc:graphicFrameChg>
        <pc:graphicFrameChg chg="del">
          <ac:chgData name="新堂 克徳" userId="901a8104-ba3a-46ee-aafd-92ff49c2e6c0" providerId="ADAL" clId="{8D894589-D724-4C17-8E26-B17221026CD9}" dt="2018-11-07T03:38:35.770" v="966" actId="478"/>
          <ac:graphicFrameMkLst>
            <pc:docMk/>
            <pc:sldMk cId="760294820" sldId="309"/>
            <ac:graphicFrameMk id="16" creationId="{4F962912-4DA6-4CD2-A6A8-D7A1B05C88F8}"/>
          </ac:graphicFrameMkLst>
        </pc:graphicFrameChg>
        <pc:graphicFrameChg chg="add del">
          <ac:chgData name="新堂 克徳" userId="901a8104-ba3a-46ee-aafd-92ff49c2e6c0" providerId="ADAL" clId="{8D894589-D724-4C17-8E26-B17221026CD9}" dt="2018-11-12T11:36:18.145" v="5000"/>
          <ac:graphicFrameMkLst>
            <pc:docMk/>
            <pc:sldMk cId="760294820" sldId="309"/>
            <ac:graphicFrameMk id="18" creationId="{381D3A52-0FF5-4EE6-AE2B-FB7604761115}"/>
          </ac:graphicFrameMkLst>
        </pc:graphicFrameChg>
        <pc:graphicFrameChg chg="add mod">
          <ac:chgData name="新堂 克徳" userId="901a8104-ba3a-46ee-aafd-92ff49c2e6c0" providerId="ADAL" clId="{8D894589-D724-4C17-8E26-B17221026CD9}" dt="2018-11-12T11:39:04.839" v="5171" actId="14100"/>
          <ac:graphicFrameMkLst>
            <pc:docMk/>
            <pc:sldMk cId="760294820" sldId="309"/>
            <ac:graphicFrameMk id="19" creationId="{65343C47-9BD2-4E09-BBFD-EB11461E39FB}"/>
          </ac:graphicFrameMkLst>
        </pc:graphicFrameChg>
        <pc:graphicFrameChg chg="add mod modGraphic">
          <ac:chgData name="新堂 克徳" userId="901a8104-ba3a-46ee-aafd-92ff49c2e6c0" providerId="ADAL" clId="{8D894589-D724-4C17-8E26-B17221026CD9}" dt="2018-11-12T11:41:56.680" v="5328" actId="6549"/>
          <ac:graphicFrameMkLst>
            <pc:docMk/>
            <pc:sldMk cId="760294820" sldId="309"/>
            <ac:graphicFrameMk id="28" creationId="{6A2E4F59-9B2C-4102-8530-21A5DEC8857C}"/>
          </ac:graphicFrameMkLst>
        </pc:graphicFrameChg>
        <pc:picChg chg="add mod">
          <ac:chgData name="新堂 克徳" userId="901a8104-ba3a-46ee-aafd-92ff49c2e6c0" providerId="ADAL" clId="{8D894589-D724-4C17-8E26-B17221026CD9}" dt="2018-11-12T11:48:56.530" v="5408" actId="14861"/>
          <ac:picMkLst>
            <pc:docMk/>
            <pc:sldMk cId="760294820" sldId="309"/>
            <ac:picMk id="5" creationId="{D2D5A700-2939-4B75-9C95-9F72724FFCFE}"/>
          </ac:picMkLst>
        </pc:picChg>
        <pc:picChg chg="add mod">
          <ac:chgData name="新堂 克徳" userId="901a8104-ba3a-46ee-aafd-92ff49c2e6c0" providerId="ADAL" clId="{8D894589-D724-4C17-8E26-B17221026CD9}" dt="2018-11-12T11:47:28.554" v="5339" actId="1076"/>
          <ac:picMkLst>
            <pc:docMk/>
            <pc:sldMk cId="760294820" sldId="309"/>
            <ac:picMk id="8" creationId="{39AF2A5B-47C6-4B7E-A92D-203C8C7279A3}"/>
          </ac:picMkLst>
        </pc:picChg>
        <pc:picChg chg="add mod">
          <ac:chgData name="新堂 克徳" userId="901a8104-ba3a-46ee-aafd-92ff49c2e6c0" providerId="ADAL" clId="{8D894589-D724-4C17-8E26-B17221026CD9}" dt="2018-11-12T11:47:32.413" v="5341" actId="1076"/>
          <ac:picMkLst>
            <pc:docMk/>
            <pc:sldMk cId="760294820" sldId="309"/>
            <ac:picMk id="31" creationId="{1CF3BBAD-723B-46C6-A430-65DA6BD56254}"/>
          </ac:picMkLst>
        </pc:picChg>
        <pc:picChg chg="add mod">
          <ac:chgData name="新堂 克徳" userId="901a8104-ba3a-46ee-aafd-92ff49c2e6c0" providerId="ADAL" clId="{8D894589-D724-4C17-8E26-B17221026CD9}" dt="2018-11-12T11:47:35.454" v="5343" actId="1076"/>
          <ac:picMkLst>
            <pc:docMk/>
            <pc:sldMk cId="760294820" sldId="309"/>
            <ac:picMk id="32" creationId="{FAFBFFB2-E405-46A7-96B6-EDD1ABB2AF94}"/>
          </ac:picMkLst>
        </pc:picChg>
        <pc:cxnChg chg="add mod">
          <ac:chgData name="新堂 克徳" userId="901a8104-ba3a-46ee-aafd-92ff49c2e6c0" providerId="ADAL" clId="{8D894589-D724-4C17-8E26-B17221026CD9}" dt="2018-11-16T11:08:15.423" v="14955" actId="208"/>
          <ac:cxnSpMkLst>
            <pc:docMk/>
            <pc:sldMk cId="760294820" sldId="309"/>
            <ac:cxnSpMk id="10" creationId="{1170DF74-8EBA-4D8E-A334-43B667A6D2DE}"/>
          </ac:cxnSpMkLst>
        </pc:cxnChg>
        <pc:cxnChg chg="add mod">
          <ac:chgData name="新堂 克徳" userId="901a8104-ba3a-46ee-aafd-92ff49c2e6c0" providerId="ADAL" clId="{8D894589-D724-4C17-8E26-B17221026CD9}" dt="2018-11-16T11:08:27.627" v="14959" actId="1076"/>
          <ac:cxnSpMkLst>
            <pc:docMk/>
            <pc:sldMk cId="760294820" sldId="309"/>
            <ac:cxnSpMk id="21" creationId="{D5547AA6-C1C7-4F20-B50B-33EAA6D8632D}"/>
          </ac:cxnSpMkLst>
        </pc:cxnChg>
        <pc:cxnChg chg="add mod ord">
          <ac:chgData name="新堂 克徳" userId="901a8104-ba3a-46ee-aafd-92ff49c2e6c0" providerId="ADAL" clId="{8D894589-D724-4C17-8E26-B17221026CD9}" dt="2018-11-16T11:09:11.654" v="14981" actId="208"/>
          <ac:cxnSpMkLst>
            <pc:docMk/>
            <pc:sldMk cId="760294820" sldId="309"/>
            <ac:cxnSpMk id="25" creationId="{5FB4764A-6A1E-4E7D-A040-6FB789E77577}"/>
          </ac:cxnSpMkLst>
        </pc:cxnChg>
        <pc:cxnChg chg="add mod">
          <ac:chgData name="新堂 克徳" userId="901a8104-ba3a-46ee-aafd-92ff49c2e6c0" providerId="ADAL" clId="{8D894589-D724-4C17-8E26-B17221026CD9}" dt="2018-11-16T11:23:05.862" v="15556" actId="1076"/>
          <ac:cxnSpMkLst>
            <pc:docMk/>
            <pc:sldMk cId="760294820" sldId="309"/>
            <ac:cxnSpMk id="26" creationId="{E137E414-1AF4-4442-91F8-2FD76F30D9D9}"/>
          </ac:cxnSpMkLst>
        </pc:cxnChg>
        <pc:cxnChg chg="add mod">
          <ac:chgData name="新堂 克徳" userId="901a8104-ba3a-46ee-aafd-92ff49c2e6c0" providerId="ADAL" clId="{8D894589-D724-4C17-8E26-B17221026CD9}" dt="2018-11-16T11:23:02.431" v="15555" actId="1076"/>
          <ac:cxnSpMkLst>
            <pc:docMk/>
            <pc:sldMk cId="760294820" sldId="309"/>
            <ac:cxnSpMk id="34" creationId="{AE2C0342-0384-496F-BD88-983B960C0FD9}"/>
          </ac:cxnSpMkLst>
        </pc:cxnChg>
        <pc:cxnChg chg="add mod">
          <ac:chgData name="新堂 克徳" userId="901a8104-ba3a-46ee-aafd-92ff49c2e6c0" providerId="ADAL" clId="{8D894589-D724-4C17-8E26-B17221026CD9}" dt="2018-11-16T11:23:17.502" v="15558" actId="1076"/>
          <ac:cxnSpMkLst>
            <pc:docMk/>
            <pc:sldMk cId="760294820" sldId="309"/>
            <ac:cxnSpMk id="35" creationId="{5CDA628D-495C-4741-A930-C8D8F74CEA83}"/>
          </ac:cxnSpMkLst>
        </pc:cxnChg>
        <pc:cxnChg chg="add mod">
          <ac:chgData name="新堂 克徳" userId="901a8104-ba3a-46ee-aafd-92ff49c2e6c0" providerId="ADAL" clId="{8D894589-D724-4C17-8E26-B17221026CD9}" dt="2018-11-16T11:23:21.421" v="15560" actId="1076"/>
          <ac:cxnSpMkLst>
            <pc:docMk/>
            <pc:sldMk cId="760294820" sldId="309"/>
            <ac:cxnSpMk id="36" creationId="{D701E8AF-6A41-4073-9D6A-C72716F91A8A}"/>
          </ac:cxnSpMkLst>
        </pc:cxnChg>
        <pc:cxnChg chg="add mod">
          <ac:chgData name="新堂 克徳" userId="901a8104-ba3a-46ee-aafd-92ff49c2e6c0" providerId="ADAL" clId="{8D894589-D724-4C17-8E26-B17221026CD9}" dt="2018-11-16T11:23:30.881" v="15562" actId="1076"/>
          <ac:cxnSpMkLst>
            <pc:docMk/>
            <pc:sldMk cId="760294820" sldId="309"/>
            <ac:cxnSpMk id="37" creationId="{378C4A46-A31A-46C3-8027-3E4CE3EF6359}"/>
          </ac:cxnSpMkLst>
        </pc:cxnChg>
        <pc:cxnChg chg="add del mod">
          <ac:chgData name="新堂 克徳" userId="901a8104-ba3a-46ee-aafd-92ff49c2e6c0" providerId="ADAL" clId="{8D894589-D724-4C17-8E26-B17221026CD9}" dt="2018-11-16T11:23:42.865" v="15565" actId="478"/>
          <ac:cxnSpMkLst>
            <pc:docMk/>
            <pc:sldMk cId="760294820" sldId="309"/>
            <ac:cxnSpMk id="38" creationId="{8A3AB530-32F8-441E-B63D-4EF056D564EC}"/>
          </ac:cxnSpMkLst>
        </pc:cxnChg>
      </pc:sldChg>
      <pc:sldChg chg="addSp delSp modSp add ord modNotesTx">
        <pc:chgData name="新堂 克徳" userId="901a8104-ba3a-46ee-aafd-92ff49c2e6c0" providerId="ADAL" clId="{8D894589-D724-4C17-8E26-B17221026CD9}" dt="2018-11-12T19:10:41.969" v="12232"/>
        <pc:sldMkLst>
          <pc:docMk/>
          <pc:sldMk cId="2203177431" sldId="310"/>
        </pc:sldMkLst>
        <pc:spChg chg="mod">
          <ac:chgData name="新堂 克徳" userId="901a8104-ba3a-46ee-aafd-92ff49c2e6c0" providerId="ADAL" clId="{8D894589-D724-4C17-8E26-B17221026CD9}" dt="2018-11-12T19:03:46.101" v="11766" actId="6549"/>
          <ac:spMkLst>
            <pc:docMk/>
            <pc:sldMk cId="2203177431" sldId="310"/>
            <ac:spMk id="2" creationId="{00000000-0000-0000-0000-000000000000}"/>
          </ac:spMkLst>
        </pc:spChg>
        <pc:spChg chg="del">
          <ac:chgData name="新堂 克徳" userId="901a8104-ba3a-46ee-aafd-92ff49c2e6c0" providerId="ADAL" clId="{8D894589-D724-4C17-8E26-B17221026CD9}" dt="2018-11-07T04:30:07.295" v="2396" actId="478"/>
          <ac:spMkLst>
            <pc:docMk/>
            <pc:sldMk cId="2203177431" sldId="310"/>
            <ac:spMk id="3" creationId="{23ADEE9A-F42D-4357-AAB0-AC0C48501BFB}"/>
          </ac:spMkLst>
        </pc:spChg>
        <pc:spChg chg="add del">
          <ac:chgData name="新堂 克徳" userId="901a8104-ba3a-46ee-aafd-92ff49c2e6c0" providerId="ADAL" clId="{8D894589-D724-4C17-8E26-B17221026CD9}" dt="2018-11-12T19:10:41.969" v="12232"/>
          <ac:spMkLst>
            <pc:docMk/>
            <pc:sldMk cId="2203177431" sldId="310"/>
            <ac:spMk id="3" creationId="{D738D57A-948C-478B-A10A-A6127319E970}"/>
          </ac:spMkLst>
        </pc:spChg>
        <pc:spChg chg="add mod">
          <ac:chgData name="新堂 克徳" userId="901a8104-ba3a-46ee-aafd-92ff49c2e6c0" providerId="ADAL" clId="{8D894589-D724-4C17-8E26-B17221026CD9}" dt="2018-11-07T04:30:46.017" v="2403" actId="2711"/>
          <ac:spMkLst>
            <pc:docMk/>
            <pc:sldMk cId="2203177431" sldId="310"/>
            <ac:spMk id="9" creationId="{18CFE60C-E506-43B1-898F-62F5FE7345F1}"/>
          </ac:spMkLst>
        </pc:spChg>
        <pc:spChg chg="add mod">
          <ac:chgData name="新堂 克徳" userId="901a8104-ba3a-46ee-aafd-92ff49c2e6c0" providerId="ADAL" clId="{8D894589-D724-4C17-8E26-B17221026CD9}" dt="2018-11-07T04:30:58.356" v="2405" actId="6549"/>
          <ac:spMkLst>
            <pc:docMk/>
            <pc:sldMk cId="2203177431" sldId="310"/>
            <ac:spMk id="10" creationId="{1F57AFFF-55DF-4586-819C-D846A6009FA0}"/>
          </ac:spMkLst>
        </pc:spChg>
        <pc:spChg chg="mod">
          <ac:chgData name="新堂 克徳" userId="901a8104-ba3a-46ee-aafd-92ff49c2e6c0" providerId="ADAL" clId="{8D894589-D724-4C17-8E26-B17221026CD9}" dt="2018-11-12T12:18:18.031" v="8135"/>
          <ac:spMkLst>
            <pc:docMk/>
            <pc:sldMk cId="2203177431" sldId="310"/>
            <ac:spMk id="11" creationId="{00000000-0000-0000-0000-000000000000}"/>
          </ac:spMkLst>
        </pc:spChg>
        <pc:spChg chg="add mod">
          <ac:chgData name="新堂 克徳" userId="901a8104-ba3a-46ee-aafd-92ff49c2e6c0" providerId="ADAL" clId="{8D894589-D724-4C17-8E26-B17221026CD9}" dt="2018-11-07T05:03:11.915" v="2983" actId="1076"/>
          <ac:spMkLst>
            <pc:docMk/>
            <pc:sldMk cId="2203177431" sldId="310"/>
            <ac:spMk id="12" creationId="{27ADCC37-08CB-41EB-AE6C-0043044AC513}"/>
          </ac:spMkLst>
        </pc:spChg>
        <pc:spChg chg="add mod">
          <ac:chgData name="新堂 克徳" userId="901a8104-ba3a-46ee-aafd-92ff49c2e6c0" providerId="ADAL" clId="{8D894589-D724-4C17-8E26-B17221026CD9}" dt="2018-11-12T12:18:32.857" v="8139" actId="1076"/>
          <ac:spMkLst>
            <pc:docMk/>
            <pc:sldMk cId="2203177431" sldId="310"/>
            <ac:spMk id="13" creationId="{127331CA-774C-4B66-BBF4-592FCE2823A2}"/>
          </ac:spMkLst>
        </pc:spChg>
        <pc:spChg chg="mod">
          <ac:chgData name="新堂 克徳" userId="901a8104-ba3a-46ee-aafd-92ff49c2e6c0" providerId="ADAL" clId="{8D894589-D724-4C17-8E26-B17221026CD9}" dt="2018-11-12T19:04:26.300" v="11903" actId="6549"/>
          <ac:spMkLst>
            <pc:docMk/>
            <pc:sldMk cId="2203177431" sldId="310"/>
            <ac:spMk id="29" creationId="{00000000-0000-0000-0000-000000000000}"/>
          </ac:spMkLst>
        </pc:spChg>
        <pc:grpChg chg="add mod">
          <ac:chgData name="新堂 克徳" userId="901a8104-ba3a-46ee-aafd-92ff49c2e6c0" providerId="ADAL" clId="{8D894589-D724-4C17-8E26-B17221026CD9}" dt="2018-11-12T12:18:43.161" v="8141" actId="14100"/>
          <ac:grpSpMkLst>
            <pc:docMk/>
            <pc:sldMk cId="2203177431" sldId="310"/>
            <ac:grpSpMk id="4" creationId="{3F16D335-B974-4879-9064-0569EE5F7852}"/>
          </ac:grpSpMkLst>
        </pc:grpChg>
        <pc:picChg chg="add mod">
          <ac:chgData name="新堂 克徳" userId="901a8104-ba3a-46ee-aafd-92ff49c2e6c0" providerId="ADAL" clId="{8D894589-D724-4C17-8E26-B17221026CD9}" dt="2018-11-07T04:30:23.082" v="2398" actId="164"/>
          <ac:picMkLst>
            <pc:docMk/>
            <pc:sldMk cId="2203177431" sldId="310"/>
            <ac:picMk id="8" creationId="{E95B647F-D865-4A57-9460-B26060EC4B92}"/>
          </ac:picMkLst>
        </pc:picChg>
      </pc:sldChg>
      <pc:sldChg chg="addSp delSp modSp add modNotesTx">
        <pc:chgData name="新堂 克徳" userId="901a8104-ba3a-46ee-aafd-92ff49c2e6c0" providerId="ADAL" clId="{8D894589-D724-4C17-8E26-B17221026CD9}" dt="2018-11-16T11:10:20.029" v="15002"/>
        <pc:sldMkLst>
          <pc:docMk/>
          <pc:sldMk cId="3557480227" sldId="312"/>
        </pc:sldMkLst>
        <pc:spChg chg="mod">
          <ac:chgData name="新堂 克徳" userId="901a8104-ba3a-46ee-aafd-92ff49c2e6c0" providerId="ADAL" clId="{8D894589-D724-4C17-8E26-B17221026CD9}" dt="2018-11-12T17:18:44.181" v="8549"/>
          <ac:spMkLst>
            <pc:docMk/>
            <pc:sldMk cId="3557480227" sldId="312"/>
            <ac:spMk id="2" creationId="{00000000-0000-0000-0000-000000000000}"/>
          </ac:spMkLst>
        </pc:spChg>
        <pc:spChg chg="mod">
          <ac:chgData name="新堂 克徳" userId="901a8104-ba3a-46ee-aafd-92ff49c2e6c0" providerId="ADAL" clId="{8D894589-D724-4C17-8E26-B17221026CD9}" dt="2018-11-12T11:34:52.837" v="4985" actId="207"/>
          <ac:spMkLst>
            <pc:docMk/>
            <pc:sldMk cId="3557480227" sldId="312"/>
            <ac:spMk id="11" creationId="{00000000-0000-0000-0000-000000000000}"/>
          </ac:spMkLst>
        </pc:spChg>
        <pc:spChg chg="del">
          <ac:chgData name="新堂 克徳" userId="901a8104-ba3a-46ee-aafd-92ff49c2e6c0" providerId="ADAL" clId="{8D894589-D724-4C17-8E26-B17221026CD9}" dt="2018-11-16T11:07:07.385" v="14952" actId="478"/>
          <ac:spMkLst>
            <pc:docMk/>
            <pc:sldMk cId="3557480227" sldId="312"/>
            <ac:spMk id="15" creationId="{CD5F7215-6A3F-48B7-8043-0419E6526ADD}"/>
          </ac:spMkLst>
        </pc:spChg>
        <pc:spChg chg="add del">
          <ac:chgData name="新堂 克徳" userId="901a8104-ba3a-46ee-aafd-92ff49c2e6c0" providerId="ADAL" clId="{8D894589-D724-4C17-8E26-B17221026CD9}" dt="2018-11-12T17:18:49.236" v="8551"/>
          <ac:spMkLst>
            <pc:docMk/>
            <pc:sldMk cId="3557480227" sldId="312"/>
            <ac:spMk id="16" creationId="{A900565D-641B-4BED-9DD4-3C8174C671FB}"/>
          </ac:spMkLst>
        </pc:spChg>
        <pc:spChg chg="add">
          <ac:chgData name="新堂 克徳" userId="901a8104-ba3a-46ee-aafd-92ff49c2e6c0" providerId="ADAL" clId="{8D894589-D724-4C17-8E26-B17221026CD9}" dt="2018-11-12T17:18:51.426" v="8553"/>
          <ac:spMkLst>
            <pc:docMk/>
            <pc:sldMk cId="3557480227" sldId="312"/>
            <ac:spMk id="18" creationId="{68619322-3398-4583-8CB8-8CECB552AAA9}"/>
          </ac:spMkLst>
        </pc:spChg>
        <pc:spChg chg="mod">
          <ac:chgData name="新堂 克徳" userId="901a8104-ba3a-46ee-aafd-92ff49c2e6c0" providerId="ADAL" clId="{8D894589-D724-4C17-8E26-B17221026CD9}" dt="2018-11-16T11:10:20.029" v="15002"/>
          <ac:spMkLst>
            <pc:docMk/>
            <pc:sldMk cId="3557480227" sldId="312"/>
            <ac:spMk id="24" creationId="{DBB38B51-161F-4D34-BC90-7E592825FA94}"/>
          </ac:spMkLst>
        </pc:spChg>
        <pc:spChg chg="mod">
          <ac:chgData name="新堂 克徳" userId="901a8104-ba3a-46ee-aafd-92ff49c2e6c0" providerId="ADAL" clId="{8D894589-D724-4C17-8E26-B17221026CD9}" dt="2018-11-12T11:53:53.751" v="5805" actId="5793"/>
          <ac:spMkLst>
            <pc:docMk/>
            <pc:sldMk cId="3557480227" sldId="312"/>
            <ac:spMk id="25" creationId="{83945E75-87DF-41FF-A102-EB34C4E93910}"/>
          </ac:spMkLst>
        </pc:spChg>
        <pc:spChg chg="del">
          <ac:chgData name="新堂 克徳" userId="901a8104-ba3a-46ee-aafd-92ff49c2e6c0" providerId="ADAL" clId="{8D894589-D724-4C17-8E26-B17221026CD9}" dt="2018-11-12T17:18:50.795" v="8552" actId="478"/>
          <ac:spMkLst>
            <pc:docMk/>
            <pc:sldMk cId="3557480227" sldId="312"/>
            <ac:spMk id="29" creationId="{00000000-0000-0000-0000-000000000000}"/>
          </ac:spMkLst>
        </pc:spChg>
      </pc:sldChg>
      <pc:sldChg chg="addSp delSp modSp add modNotesTx">
        <pc:chgData name="新堂 克徳" userId="901a8104-ba3a-46ee-aafd-92ff49c2e6c0" providerId="ADAL" clId="{8D894589-D724-4C17-8E26-B17221026CD9}" dt="2018-11-12T18:07:39.953" v="8812" actId="6549"/>
        <pc:sldMkLst>
          <pc:docMk/>
          <pc:sldMk cId="2317369953" sldId="313"/>
        </pc:sldMkLst>
        <pc:spChg chg="mod">
          <ac:chgData name="新堂 克徳" userId="901a8104-ba3a-46ee-aafd-92ff49c2e6c0" providerId="ADAL" clId="{8D894589-D724-4C17-8E26-B17221026CD9}" dt="2018-11-12T18:07:39.953" v="8812" actId="6549"/>
          <ac:spMkLst>
            <pc:docMk/>
            <pc:sldMk cId="2317369953" sldId="313"/>
            <ac:spMk id="2" creationId="{00000000-0000-0000-0000-000000000000}"/>
          </ac:spMkLst>
        </pc:spChg>
        <pc:spChg chg="del">
          <ac:chgData name="新堂 克徳" userId="901a8104-ba3a-46ee-aafd-92ff49c2e6c0" providerId="ADAL" clId="{8D894589-D724-4C17-8E26-B17221026CD9}" dt="2018-11-12T12:08:15.478" v="7153" actId="478"/>
          <ac:spMkLst>
            <pc:docMk/>
            <pc:sldMk cId="2317369953" sldId="313"/>
            <ac:spMk id="3" creationId="{23ADEE9A-F42D-4357-AAB0-AC0C48501BFB}"/>
          </ac:spMkLst>
        </pc:spChg>
        <pc:spChg chg="del">
          <ac:chgData name="新堂 克徳" userId="901a8104-ba3a-46ee-aafd-92ff49c2e6c0" providerId="ADAL" clId="{8D894589-D724-4C17-8E26-B17221026CD9}" dt="2018-11-12T12:08:15.478" v="7153" actId="478"/>
          <ac:spMkLst>
            <pc:docMk/>
            <pc:sldMk cId="2317369953" sldId="313"/>
            <ac:spMk id="4" creationId="{A003C24C-506D-4D6D-9279-DEF27B32D76F}"/>
          </ac:spMkLst>
        </pc:spChg>
        <pc:spChg chg="mod">
          <ac:chgData name="新堂 克徳" userId="901a8104-ba3a-46ee-aafd-92ff49c2e6c0" providerId="ADAL" clId="{8D894589-D724-4C17-8E26-B17221026CD9}" dt="2018-11-12T12:10:31.015" v="7305"/>
          <ac:spMkLst>
            <pc:docMk/>
            <pc:sldMk cId="2317369953" sldId="313"/>
            <ac:spMk id="11" creationId="{00000000-0000-0000-0000-000000000000}"/>
          </ac:spMkLst>
        </pc:spChg>
        <pc:spChg chg="del">
          <ac:chgData name="新堂 克徳" userId="901a8104-ba3a-46ee-aafd-92ff49c2e6c0" providerId="ADAL" clId="{8D894589-D724-4C17-8E26-B17221026CD9}" dt="2018-11-12T12:08:15.478" v="7153" actId="478"/>
          <ac:spMkLst>
            <pc:docMk/>
            <pc:sldMk cId="2317369953" sldId="313"/>
            <ac:spMk id="12" creationId="{132438D6-B9E5-4F61-AC27-E80EDB64B5A1}"/>
          </ac:spMkLst>
        </pc:spChg>
        <pc:spChg chg="del">
          <ac:chgData name="新堂 克徳" userId="901a8104-ba3a-46ee-aafd-92ff49c2e6c0" providerId="ADAL" clId="{8D894589-D724-4C17-8E26-B17221026CD9}" dt="2018-11-12T12:08:15.478" v="7153" actId="478"/>
          <ac:spMkLst>
            <pc:docMk/>
            <pc:sldMk cId="2317369953" sldId="313"/>
            <ac:spMk id="13" creationId="{10C805EB-BD1E-4DE4-B7C6-7154CF3F074C}"/>
          </ac:spMkLst>
        </pc:spChg>
        <pc:spChg chg="add mod">
          <ac:chgData name="新堂 克徳" userId="901a8104-ba3a-46ee-aafd-92ff49c2e6c0" providerId="ADAL" clId="{8D894589-D724-4C17-8E26-B17221026CD9}" dt="2018-11-12T12:08:56.547" v="7161" actId="1076"/>
          <ac:spMkLst>
            <pc:docMk/>
            <pc:sldMk cId="2317369953" sldId="313"/>
            <ac:spMk id="15" creationId="{A8574498-A05F-4C43-8152-09C00B500D12}"/>
          </ac:spMkLst>
        </pc:spChg>
        <pc:spChg chg="del">
          <ac:chgData name="新堂 克徳" userId="901a8104-ba3a-46ee-aafd-92ff49c2e6c0" providerId="ADAL" clId="{8D894589-D724-4C17-8E26-B17221026CD9}" dt="2018-11-12T12:08:31.131" v="7155" actId="478"/>
          <ac:spMkLst>
            <pc:docMk/>
            <pc:sldMk cId="2317369953" sldId="313"/>
            <ac:spMk id="16" creationId="{41743DE0-8EBB-471B-82A8-0FC2B40D06EF}"/>
          </ac:spMkLst>
        </pc:spChg>
        <pc:spChg chg="add mod">
          <ac:chgData name="新堂 克徳" userId="901a8104-ba3a-46ee-aafd-92ff49c2e6c0" providerId="ADAL" clId="{8D894589-D724-4C17-8E26-B17221026CD9}" dt="2018-11-12T12:08:56.547" v="7161" actId="1076"/>
          <ac:spMkLst>
            <pc:docMk/>
            <pc:sldMk cId="2317369953" sldId="313"/>
            <ac:spMk id="17" creationId="{C4C76E0E-4578-40EC-AA82-2AC61142D983}"/>
          </ac:spMkLst>
        </pc:spChg>
        <pc:spChg chg="add mod">
          <ac:chgData name="新堂 克徳" userId="901a8104-ba3a-46ee-aafd-92ff49c2e6c0" providerId="ADAL" clId="{8D894589-D724-4C17-8E26-B17221026CD9}" dt="2018-11-12T12:08:56.547" v="7161" actId="1076"/>
          <ac:spMkLst>
            <pc:docMk/>
            <pc:sldMk cId="2317369953" sldId="313"/>
            <ac:spMk id="20" creationId="{F6EAFC43-7E9C-4594-BCFF-C3E6C5A9A5A5}"/>
          </ac:spMkLst>
        </pc:spChg>
        <pc:spChg chg="add mod">
          <ac:chgData name="新堂 克徳" userId="901a8104-ba3a-46ee-aafd-92ff49c2e6c0" providerId="ADAL" clId="{8D894589-D724-4C17-8E26-B17221026CD9}" dt="2018-11-12T12:08:56.547" v="7161" actId="1076"/>
          <ac:spMkLst>
            <pc:docMk/>
            <pc:sldMk cId="2317369953" sldId="313"/>
            <ac:spMk id="21" creationId="{CAC52677-2960-4EE7-AD5D-D940BC121424}"/>
          </ac:spMkLst>
        </pc:spChg>
        <pc:picChg chg="add mod">
          <ac:chgData name="新堂 克徳" userId="901a8104-ba3a-46ee-aafd-92ff49c2e6c0" providerId="ADAL" clId="{8D894589-D724-4C17-8E26-B17221026CD9}" dt="2018-11-12T12:08:56.547" v="7161" actId="1076"/>
          <ac:picMkLst>
            <pc:docMk/>
            <pc:sldMk cId="2317369953" sldId="313"/>
            <ac:picMk id="14" creationId="{A4147C74-FAE3-4E51-A318-6811A5D82623}"/>
          </ac:picMkLst>
        </pc:picChg>
        <pc:picChg chg="add mod">
          <ac:chgData name="新堂 克徳" userId="901a8104-ba3a-46ee-aafd-92ff49c2e6c0" providerId="ADAL" clId="{8D894589-D724-4C17-8E26-B17221026CD9}" dt="2018-11-12T12:08:56.547" v="7161" actId="1076"/>
          <ac:picMkLst>
            <pc:docMk/>
            <pc:sldMk cId="2317369953" sldId="313"/>
            <ac:picMk id="18" creationId="{72E5F7AD-52F3-40B8-AA18-E47BD2A32332}"/>
          </ac:picMkLst>
        </pc:picChg>
        <pc:picChg chg="add mod">
          <ac:chgData name="新堂 克徳" userId="901a8104-ba3a-46ee-aafd-92ff49c2e6c0" providerId="ADAL" clId="{8D894589-D724-4C17-8E26-B17221026CD9}" dt="2018-11-12T12:08:56.547" v="7161" actId="1076"/>
          <ac:picMkLst>
            <pc:docMk/>
            <pc:sldMk cId="2317369953" sldId="313"/>
            <ac:picMk id="19" creationId="{3DFDB16F-94F3-4737-8908-91981CF84F99}"/>
          </ac:picMkLst>
        </pc:picChg>
      </pc:sldChg>
      <pc:sldChg chg="addSp modSp add modNotesTx">
        <pc:chgData name="新堂 克徳" userId="901a8104-ba3a-46ee-aafd-92ff49c2e6c0" providerId="ADAL" clId="{8D894589-D724-4C17-8E26-B17221026CD9}" dt="2018-11-16T11:16:25.653" v="15172" actId="404"/>
        <pc:sldMkLst>
          <pc:docMk/>
          <pc:sldMk cId="682850113" sldId="314"/>
        </pc:sldMkLst>
        <pc:spChg chg="mod">
          <ac:chgData name="新堂 克徳" userId="901a8104-ba3a-46ee-aafd-92ff49c2e6c0" providerId="ADAL" clId="{8D894589-D724-4C17-8E26-B17221026CD9}" dt="2018-11-12T18:43:51.887" v="10192"/>
          <ac:spMkLst>
            <pc:docMk/>
            <pc:sldMk cId="682850113" sldId="314"/>
            <ac:spMk id="10" creationId="{683F6A8F-D098-45F9-BBEF-610D483B57C8}"/>
          </ac:spMkLst>
        </pc:spChg>
        <pc:spChg chg="add mod">
          <ac:chgData name="新堂 克徳" userId="901a8104-ba3a-46ee-aafd-92ff49c2e6c0" providerId="ADAL" clId="{8D894589-D724-4C17-8E26-B17221026CD9}" dt="2018-11-12T18:38:02.642" v="9844"/>
          <ac:spMkLst>
            <pc:docMk/>
            <pc:sldMk cId="682850113" sldId="314"/>
            <ac:spMk id="15" creationId="{2E783D16-43A9-44CA-9D1B-262CFE59CBA4}"/>
          </ac:spMkLst>
        </pc:spChg>
        <pc:spChg chg="mod">
          <ac:chgData name="新堂 克徳" userId="901a8104-ba3a-46ee-aafd-92ff49c2e6c0" providerId="ADAL" clId="{8D894589-D724-4C17-8E26-B17221026CD9}" dt="2018-11-16T11:16:25.653" v="15172" actId="404"/>
          <ac:spMkLst>
            <pc:docMk/>
            <pc:sldMk cId="682850113" sldId="314"/>
            <ac:spMk id="24" creationId="{80362CEA-E54F-4F62-994D-034439FE48C7}"/>
          </ac:spMkLst>
        </pc:spChg>
        <pc:spChg chg="mod">
          <ac:chgData name="新堂 克徳" userId="901a8104-ba3a-46ee-aafd-92ff49c2e6c0" providerId="ADAL" clId="{8D894589-D724-4C17-8E26-B17221026CD9}" dt="2018-11-12T18:35:30.230" v="9620" actId="20577"/>
          <ac:spMkLst>
            <pc:docMk/>
            <pc:sldMk cId="682850113" sldId="314"/>
            <ac:spMk id="26" creationId="{F03891DF-1AFF-4210-B472-46CDA399C798}"/>
          </ac:spMkLst>
        </pc:spChg>
      </pc:sldChg>
      <pc:sldChg chg="addSp delSp modSp add modNotesTx">
        <pc:chgData name="新堂 克徳" userId="901a8104-ba3a-46ee-aafd-92ff49c2e6c0" providerId="ADAL" clId="{8D894589-D724-4C17-8E26-B17221026CD9}" dt="2018-11-16T11:16:59.084" v="15205"/>
        <pc:sldMkLst>
          <pc:docMk/>
          <pc:sldMk cId="2195798748" sldId="315"/>
        </pc:sldMkLst>
        <pc:spChg chg="del">
          <ac:chgData name="新堂 克徳" userId="901a8104-ba3a-46ee-aafd-92ff49c2e6c0" providerId="ADAL" clId="{8D894589-D724-4C17-8E26-B17221026CD9}" dt="2018-11-12T18:48:42.807" v="10655" actId="478"/>
          <ac:spMkLst>
            <pc:docMk/>
            <pc:sldMk cId="2195798748" sldId="315"/>
            <ac:spMk id="2" creationId="{00000000-0000-0000-0000-000000000000}"/>
          </ac:spMkLst>
        </pc:spChg>
        <pc:spChg chg="add del mod">
          <ac:chgData name="新堂 克徳" userId="901a8104-ba3a-46ee-aafd-92ff49c2e6c0" providerId="ADAL" clId="{8D894589-D724-4C17-8E26-B17221026CD9}" dt="2018-11-12T18:48:46.938" v="10657" actId="478"/>
          <ac:spMkLst>
            <pc:docMk/>
            <pc:sldMk cId="2195798748" sldId="315"/>
            <ac:spMk id="4" creationId="{9B9320E7-912A-4C34-8B57-D2DC6B7C5820}"/>
          </ac:spMkLst>
        </pc:spChg>
        <pc:spChg chg="mod">
          <ac:chgData name="新堂 克徳" userId="901a8104-ba3a-46ee-aafd-92ff49c2e6c0" providerId="ADAL" clId="{8D894589-D724-4C17-8E26-B17221026CD9}" dt="2018-11-12T18:50:03.661" v="10782"/>
          <ac:spMkLst>
            <pc:docMk/>
            <pc:sldMk cId="2195798748" sldId="315"/>
            <ac:spMk id="10" creationId="{683F6A8F-D098-45F9-BBEF-610D483B57C8}"/>
          </ac:spMkLst>
        </pc:spChg>
        <pc:spChg chg="del">
          <ac:chgData name="新堂 克徳" userId="901a8104-ba3a-46ee-aafd-92ff49c2e6c0" providerId="ADAL" clId="{8D894589-D724-4C17-8E26-B17221026CD9}" dt="2018-11-12T18:50:16.104" v="10788" actId="478"/>
          <ac:spMkLst>
            <pc:docMk/>
            <pc:sldMk cId="2195798748" sldId="315"/>
            <ac:spMk id="17" creationId="{352C7722-7B4D-4CE7-A69F-1458ECC36CA1}"/>
          </ac:spMkLst>
        </pc:spChg>
        <pc:spChg chg="del">
          <ac:chgData name="新堂 克徳" userId="901a8104-ba3a-46ee-aafd-92ff49c2e6c0" providerId="ADAL" clId="{8D894589-D724-4C17-8E26-B17221026CD9}" dt="2018-11-12T18:50:16.104" v="10788" actId="478"/>
          <ac:spMkLst>
            <pc:docMk/>
            <pc:sldMk cId="2195798748" sldId="315"/>
            <ac:spMk id="18" creationId="{39A1802A-EC0D-4782-9C9E-6FC3AB5D99E0}"/>
          </ac:spMkLst>
        </pc:spChg>
        <pc:spChg chg="del">
          <ac:chgData name="新堂 克徳" userId="901a8104-ba3a-46ee-aafd-92ff49c2e6c0" providerId="ADAL" clId="{8D894589-D724-4C17-8E26-B17221026CD9}" dt="2018-11-12T18:50:16.104" v="10788" actId="478"/>
          <ac:spMkLst>
            <pc:docMk/>
            <pc:sldMk cId="2195798748" sldId="315"/>
            <ac:spMk id="20" creationId="{DCDE7081-7770-400D-9EB8-3F94B90D5FBE}"/>
          </ac:spMkLst>
        </pc:spChg>
        <pc:spChg chg="del">
          <ac:chgData name="新堂 克徳" userId="901a8104-ba3a-46ee-aafd-92ff49c2e6c0" providerId="ADAL" clId="{8D894589-D724-4C17-8E26-B17221026CD9}" dt="2018-11-12T18:50:16.104" v="10788" actId="478"/>
          <ac:spMkLst>
            <pc:docMk/>
            <pc:sldMk cId="2195798748" sldId="315"/>
            <ac:spMk id="22" creationId="{F69C1423-4482-4A67-B863-5236854AC815}"/>
          </ac:spMkLst>
        </pc:spChg>
        <pc:spChg chg="del">
          <ac:chgData name="新堂 克徳" userId="901a8104-ba3a-46ee-aafd-92ff49c2e6c0" providerId="ADAL" clId="{8D894589-D724-4C17-8E26-B17221026CD9}" dt="2018-11-12T18:50:16.104" v="10788" actId="478"/>
          <ac:spMkLst>
            <pc:docMk/>
            <pc:sldMk cId="2195798748" sldId="315"/>
            <ac:spMk id="23" creationId="{78C897E1-9595-4D4C-9289-1B7C90034825}"/>
          </ac:spMkLst>
        </pc:spChg>
        <pc:spChg chg="mod">
          <ac:chgData name="新堂 克徳" userId="901a8104-ba3a-46ee-aafd-92ff49c2e6c0" providerId="ADAL" clId="{8D894589-D724-4C17-8E26-B17221026CD9}" dt="2018-11-16T11:16:59.084" v="15205"/>
          <ac:spMkLst>
            <pc:docMk/>
            <pc:sldMk cId="2195798748" sldId="315"/>
            <ac:spMk id="24" creationId="{7AC4B23F-EE74-4FE4-9494-3EC420FAEE71}"/>
          </ac:spMkLst>
        </pc:spChg>
        <pc:spChg chg="del">
          <ac:chgData name="新堂 克徳" userId="901a8104-ba3a-46ee-aafd-92ff49c2e6c0" providerId="ADAL" clId="{8D894589-D724-4C17-8E26-B17221026CD9}" dt="2018-11-12T18:50:16.104" v="10788" actId="478"/>
          <ac:spMkLst>
            <pc:docMk/>
            <pc:sldMk cId="2195798748" sldId="315"/>
            <ac:spMk id="25" creationId="{6E3B1B5B-7B32-4D7B-8FF3-85B0E789F8DD}"/>
          </ac:spMkLst>
        </pc:spChg>
        <pc:spChg chg="del">
          <ac:chgData name="新堂 克徳" userId="901a8104-ba3a-46ee-aafd-92ff49c2e6c0" providerId="ADAL" clId="{8D894589-D724-4C17-8E26-B17221026CD9}" dt="2018-11-12T18:50:16.104" v="10788" actId="478"/>
          <ac:spMkLst>
            <pc:docMk/>
            <pc:sldMk cId="2195798748" sldId="315"/>
            <ac:spMk id="26" creationId="{CAE3AEF2-5BD0-4AE7-B9A4-BB1E8E3F6EE4}"/>
          </ac:spMkLst>
        </pc:spChg>
        <pc:spChg chg="add mod">
          <ac:chgData name="新堂 克徳" userId="901a8104-ba3a-46ee-aafd-92ff49c2e6c0" providerId="ADAL" clId="{8D894589-D724-4C17-8E26-B17221026CD9}" dt="2018-11-12T19:05:04.695" v="11905"/>
          <ac:spMkLst>
            <pc:docMk/>
            <pc:sldMk cId="2195798748" sldId="315"/>
            <ac:spMk id="27" creationId="{39A9879F-E9DE-40E3-B156-91D331C7BB7E}"/>
          </ac:spMkLst>
        </pc:spChg>
        <pc:spChg chg="del">
          <ac:chgData name="新堂 克徳" userId="901a8104-ba3a-46ee-aafd-92ff49c2e6c0" providerId="ADAL" clId="{8D894589-D724-4C17-8E26-B17221026CD9}" dt="2018-11-12T18:50:16.104" v="10788" actId="478"/>
          <ac:spMkLst>
            <pc:docMk/>
            <pc:sldMk cId="2195798748" sldId="315"/>
            <ac:spMk id="28" creationId="{54489DD5-3D16-42DB-A188-B912A7D567CC}"/>
          </ac:spMkLst>
        </pc:spChg>
        <pc:spChg chg="mod">
          <ac:chgData name="新堂 克徳" userId="901a8104-ba3a-46ee-aafd-92ff49c2e6c0" providerId="ADAL" clId="{8D894589-D724-4C17-8E26-B17221026CD9}" dt="2018-11-12T19:03:16.717" v="11727"/>
          <ac:spMkLst>
            <pc:docMk/>
            <pc:sldMk cId="2195798748" sldId="315"/>
            <ac:spMk id="29" creationId="{00000000-0000-0000-0000-000000000000}"/>
          </ac:spMkLst>
        </pc:spChg>
        <pc:spChg chg="add">
          <ac:chgData name="新堂 克徳" userId="901a8104-ba3a-46ee-aafd-92ff49c2e6c0" providerId="ADAL" clId="{8D894589-D724-4C17-8E26-B17221026CD9}" dt="2018-11-12T18:48:43.189" v="10656"/>
          <ac:spMkLst>
            <pc:docMk/>
            <pc:sldMk cId="2195798748" sldId="315"/>
            <ac:spMk id="30" creationId="{D1E2C220-5B94-439E-9FC0-FA72055E0404}"/>
          </ac:spMkLst>
        </pc:spChg>
        <pc:spChg chg="del">
          <ac:chgData name="新堂 克徳" userId="901a8104-ba3a-46ee-aafd-92ff49c2e6c0" providerId="ADAL" clId="{8D894589-D724-4C17-8E26-B17221026CD9}" dt="2018-11-12T18:48:42.807" v="10655" actId="478"/>
          <ac:spMkLst>
            <pc:docMk/>
            <pc:sldMk cId="2195798748" sldId="315"/>
            <ac:spMk id="33" creationId="{00000000-0000-0000-0000-000000000000}"/>
          </ac:spMkLst>
        </pc:spChg>
        <pc:spChg chg="mod">
          <ac:chgData name="新堂 克徳" userId="901a8104-ba3a-46ee-aafd-92ff49c2e6c0" providerId="ADAL" clId="{8D894589-D724-4C17-8E26-B17221026CD9}" dt="2018-11-12T18:50:21.156" v="10789" actId="1076"/>
          <ac:spMkLst>
            <pc:docMk/>
            <pc:sldMk cId="2195798748" sldId="315"/>
            <ac:spMk id="34" creationId="{01E6705D-9596-440D-B536-A99CA2A13A66}"/>
          </ac:spMkLst>
        </pc:spChg>
        <pc:spChg chg="mod">
          <ac:chgData name="新堂 克徳" userId="901a8104-ba3a-46ee-aafd-92ff49c2e6c0" providerId="ADAL" clId="{8D894589-D724-4C17-8E26-B17221026CD9}" dt="2018-11-12T18:50:21.156" v="10789" actId="1076"/>
          <ac:spMkLst>
            <pc:docMk/>
            <pc:sldMk cId="2195798748" sldId="315"/>
            <ac:spMk id="37" creationId="{10EDF58D-C71F-432F-8EC3-10BB5978CA40}"/>
          </ac:spMkLst>
        </pc:spChg>
        <pc:spChg chg="mod">
          <ac:chgData name="新堂 克徳" userId="901a8104-ba3a-46ee-aafd-92ff49c2e6c0" providerId="ADAL" clId="{8D894589-D724-4C17-8E26-B17221026CD9}" dt="2018-11-12T18:50:21.156" v="10789" actId="1076"/>
          <ac:spMkLst>
            <pc:docMk/>
            <pc:sldMk cId="2195798748" sldId="315"/>
            <ac:spMk id="38" creationId="{3543B550-2E54-4A06-8D4E-C2BDEFB4FBB1}"/>
          </ac:spMkLst>
        </pc:spChg>
        <pc:spChg chg="mod">
          <ac:chgData name="新堂 克徳" userId="901a8104-ba3a-46ee-aafd-92ff49c2e6c0" providerId="ADAL" clId="{8D894589-D724-4C17-8E26-B17221026CD9}" dt="2018-11-12T18:50:21.156" v="10789" actId="1076"/>
          <ac:spMkLst>
            <pc:docMk/>
            <pc:sldMk cId="2195798748" sldId="315"/>
            <ac:spMk id="39" creationId="{B1589A90-3FE9-4A57-B103-96F6D3FD95E6}"/>
          </ac:spMkLst>
        </pc:spChg>
        <pc:picChg chg="mod">
          <ac:chgData name="新堂 克徳" userId="901a8104-ba3a-46ee-aafd-92ff49c2e6c0" providerId="ADAL" clId="{8D894589-D724-4C17-8E26-B17221026CD9}" dt="2018-11-12T18:50:21.156" v="10789" actId="1076"/>
          <ac:picMkLst>
            <pc:docMk/>
            <pc:sldMk cId="2195798748" sldId="315"/>
            <ac:picMk id="19" creationId="{A0035060-ED9E-48DC-A745-E9352DBB23E5}"/>
          </ac:picMkLst>
        </pc:picChg>
        <pc:picChg chg="mod">
          <ac:chgData name="新堂 克徳" userId="901a8104-ba3a-46ee-aafd-92ff49c2e6c0" providerId="ADAL" clId="{8D894589-D724-4C17-8E26-B17221026CD9}" dt="2018-11-12T18:50:21.156" v="10789" actId="1076"/>
          <ac:picMkLst>
            <pc:docMk/>
            <pc:sldMk cId="2195798748" sldId="315"/>
            <ac:picMk id="32" creationId="{79DAD0AC-C866-4F44-813B-7B1AB97046B2}"/>
          </ac:picMkLst>
        </pc:picChg>
      </pc:sldChg>
      <pc:sldChg chg="addSp delSp modSp add modNotesTx">
        <pc:chgData name="新堂 克徳" userId="901a8104-ba3a-46ee-aafd-92ff49c2e6c0" providerId="ADAL" clId="{8D894589-D724-4C17-8E26-B17221026CD9}" dt="2018-11-16T11:17:13.474" v="15223"/>
        <pc:sldMkLst>
          <pc:docMk/>
          <pc:sldMk cId="971323806" sldId="316"/>
        </pc:sldMkLst>
        <pc:spChg chg="del">
          <ac:chgData name="新堂 克徳" userId="901a8104-ba3a-46ee-aafd-92ff49c2e6c0" providerId="ADAL" clId="{8D894589-D724-4C17-8E26-B17221026CD9}" dt="2018-11-12T18:52:45.734" v="10908" actId="478"/>
          <ac:spMkLst>
            <pc:docMk/>
            <pc:sldMk cId="971323806" sldId="316"/>
            <ac:spMk id="2" creationId="{00000000-0000-0000-0000-000000000000}"/>
          </ac:spMkLst>
        </pc:spChg>
        <pc:spChg chg="add del mod">
          <ac:chgData name="新堂 克徳" userId="901a8104-ba3a-46ee-aafd-92ff49c2e6c0" providerId="ADAL" clId="{8D894589-D724-4C17-8E26-B17221026CD9}" dt="2018-11-12T18:52:47.774" v="10909" actId="478"/>
          <ac:spMkLst>
            <pc:docMk/>
            <pc:sldMk cId="971323806" sldId="316"/>
            <ac:spMk id="4" creationId="{1D5BD6EF-D6B5-443C-88C1-50695D48CA9B}"/>
          </ac:spMkLst>
        </pc:spChg>
        <pc:spChg chg="mod">
          <ac:chgData name="新堂 克徳" userId="901a8104-ba3a-46ee-aafd-92ff49c2e6c0" providerId="ADAL" clId="{8D894589-D724-4C17-8E26-B17221026CD9}" dt="2018-11-12T18:55:34.572" v="11157"/>
          <ac:spMkLst>
            <pc:docMk/>
            <pc:sldMk cId="971323806" sldId="316"/>
            <ac:spMk id="10" creationId="{683F6A8F-D098-45F9-BBEF-610D483B57C8}"/>
          </ac:spMkLst>
        </pc:spChg>
        <pc:spChg chg="mod">
          <ac:chgData name="新堂 克徳" userId="901a8104-ba3a-46ee-aafd-92ff49c2e6c0" providerId="ADAL" clId="{8D894589-D724-4C17-8E26-B17221026CD9}" dt="2018-11-16T11:17:13.474" v="15223"/>
          <ac:spMkLst>
            <pc:docMk/>
            <pc:sldMk cId="971323806" sldId="316"/>
            <ac:spMk id="17" creationId="{4893692B-14D5-4426-A9CB-830D5F9560A0}"/>
          </ac:spMkLst>
        </pc:spChg>
        <pc:spChg chg="add mod">
          <ac:chgData name="新堂 克徳" userId="901a8104-ba3a-46ee-aafd-92ff49c2e6c0" providerId="ADAL" clId="{8D894589-D724-4C17-8E26-B17221026CD9}" dt="2018-11-12T19:05:04.695" v="11905"/>
          <ac:spMkLst>
            <pc:docMk/>
            <pc:sldMk cId="971323806" sldId="316"/>
            <ac:spMk id="20" creationId="{134D2CA7-8926-44B3-B9CD-F79058DFEB2A}"/>
          </ac:spMkLst>
        </pc:spChg>
        <pc:spChg chg="add">
          <ac:chgData name="新堂 克徳" userId="901a8104-ba3a-46ee-aafd-92ff49c2e6c0" providerId="ADAL" clId="{8D894589-D724-4C17-8E26-B17221026CD9}" dt="2018-11-12T18:52:48.088" v="10910"/>
          <ac:spMkLst>
            <pc:docMk/>
            <pc:sldMk cId="971323806" sldId="316"/>
            <ac:spMk id="21" creationId="{0D22BACC-FC9B-432A-B0D9-FAC5B1D5A61C}"/>
          </ac:spMkLst>
        </pc:spChg>
        <pc:spChg chg="mod">
          <ac:chgData name="新堂 克徳" userId="901a8104-ba3a-46ee-aafd-92ff49c2e6c0" providerId="ADAL" clId="{8D894589-D724-4C17-8E26-B17221026CD9}" dt="2018-11-12T19:03:21.166" v="11732"/>
          <ac:spMkLst>
            <pc:docMk/>
            <pc:sldMk cId="971323806" sldId="316"/>
            <ac:spMk id="29" creationId="{00000000-0000-0000-0000-000000000000}"/>
          </ac:spMkLst>
        </pc:spChg>
        <pc:spChg chg="del">
          <ac:chgData name="新堂 克徳" userId="901a8104-ba3a-46ee-aafd-92ff49c2e6c0" providerId="ADAL" clId="{8D894589-D724-4C17-8E26-B17221026CD9}" dt="2018-11-12T18:52:45.734" v="10908" actId="478"/>
          <ac:spMkLst>
            <pc:docMk/>
            <pc:sldMk cId="971323806" sldId="316"/>
            <ac:spMk id="33" creationId="{00000000-0000-0000-0000-000000000000}"/>
          </ac:spMkLst>
        </pc:spChg>
        <pc:spChg chg="del">
          <ac:chgData name="新堂 克徳" userId="901a8104-ba3a-46ee-aafd-92ff49c2e6c0" providerId="ADAL" clId="{8D894589-D724-4C17-8E26-B17221026CD9}" dt="2018-11-12T18:55:42.264" v="11158" actId="478"/>
          <ac:spMkLst>
            <pc:docMk/>
            <pc:sldMk cId="971323806" sldId="316"/>
            <ac:spMk id="54" creationId="{CA39D692-DBCE-4DA9-B545-8E1133BE3D9B}"/>
          </ac:spMkLst>
        </pc:spChg>
        <pc:spChg chg="del">
          <ac:chgData name="新堂 克徳" userId="901a8104-ba3a-46ee-aafd-92ff49c2e6c0" providerId="ADAL" clId="{8D894589-D724-4C17-8E26-B17221026CD9}" dt="2018-11-12T18:55:42.264" v="11158" actId="478"/>
          <ac:spMkLst>
            <pc:docMk/>
            <pc:sldMk cId="971323806" sldId="316"/>
            <ac:spMk id="55" creationId="{42FD5BDF-79EA-4946-AB33-87051A405A62}"/>
          </ac:spMkLst>
        </pc:spChg>
        <pc:spChg chg="del">
          <ac:chgData name="新堂 克徳" userId="901a8104-ba3a-46ee-aafd-92ff49c2e6c0" providerId="ADAL" clId="{8D894589-D724-4C17-8E26-B17221026CD9}" dt="2018-11-12T18:55:42.264" v="11158" actId="478"/>
          <ac:spMkLst>
            <pc:docMk/>
            <pc:sldMk cId="971323806" sldId="316"/>
            <ac:spMk id="56" creationId="{4E6E3292-4A92-4209-AEA5-B02653B932E6}"/>
          </ac:spMkLst>
        </pc:spChg>
        <pc:spChg chg="del">
          <ac:chgData name="新堂 克徳" userId="901a8104-ba3a-46ee-aafd-92ff49c2e6c0" providerId="ADAL" clId="{8D894589-D724-4C17-8E26-B17221026CD9}" dt="2018-11-12T18:55:42.264" v="11158" actId="478"/>
          <ac:spMkLst>
            <pc:docMk/>
            <pc:sldMk cId="971323806" sldId="316"/>
            <ac:spMk id="57" creationId="{97654EEE-1A34-4F07-9EA2-0E76B0E89602}"/>
          </ac:spMkLst>
        </pc:spChg>
        <pc:spChg chg="del">
          <ac:chgData name="新堂 克徳" userId="901a8104-ba3a-46ee-aafd-92ff49c2e6c0" providerId="ADAL" clId="{8D894589-D724-4C17-8E26-B17221026CD9}" dt="2018-11-12T18:55:42.264" v="11158" actId="478"/>
          <ac:spMkLst>
            <pc:docMk/>
            <pc:sldMk cId="971323806" sldId="316"/>
            <ac:spMk id="58" creationId="{E1C69FD8-88C8-4F27-8211-7DE9F70957ED}"/>
          </ac:spMkLst>
        </pc:spChg>
        <pc:spChg chg="del">
          <ac:chgData name="新堂 克徳" userId="901a8104-ba3a-46ee-aafd-92ff49c2e6c0" providerId="ADAL" clId="{8D894589-D724-4C17-8E26-B17221026CD9}" dt="2018-11-12T18:55:42.264" v="11158" actId="478"/>
          <ac:spMkLst>
            <pc:docMk/>
            <pc:sldMk cId="971323806" sldId="316"/>
            <ac:spMk id="59" creationId="{F188ADFE-8A5B-41B5-AA11-2B42EB09A113}"/>
          </ac:spMkLst>
        </pc:spChg>
        <pc:spChg chg="del">
          <ac:chgData name="新堂 克徳" userId="901a8104-ba3a-46ee-aafd-92ff49c2e6c0" providerId="ADAL" clId="{8D894589-D724-4C17-8E26-B17221026CD9}" dt="2018-11-12T18:55:42.264" v="11158" actId="478"/>
          <ac:spMkLst>
            <pc:docMk/>
            <pc:sldMk cId="971323806" sldId="316"/>
            <ac:spMk id="60" creationId="{6E872D97-49A5-487B-8902-9C7E990023B0}"/>
          </ac:spMkLst>
        </pc:spChg>
        <pc:spChg chg="del">
          <ac:chgData name="新堂 克徳" userId="901a8104-ba3a-46ee-aafd-92ff49c2e6c0" providerId="ADAL" clId="{8D894589-D724-4C17-8E26-B17221026CD9}" dt="2018-11-12T18:55:42.264" v="11158" actId="478"/>
          <ac:spMkLst>
            <pc:docMk/>
            <pc:sldMk cId="971323806" sldId="316"/>
            <ac:spMk id="61" creationId="{46009689-422D-475F-8AB4-8609B30BB826}"/>
          </ac:spMkLst>
        </pc:spChg>
        <pc:spChg chg="mod">
          <ac:chgData name="新堂 克徳" userId="901a8104-ba3a-46ee-aafd-92ff49c2e6c0" providerId="ADAL" clId="{8D894589-D724-4C17-8E26-B17221026CD9}" dt="2018-11-12T18:55:47.387" v="11159" actId="1076"/>
          <ac:spMkLst>
            <pc:docMk/>
            <pc:sldMk cId="971323806" sldId="316"/>
            <ac:spMk id="65" creationId="{828C6EF6-85C7-46BD-9777-773FF21F80D7}"/>
          </ac:spMkLst>
        </pc:spChg>
        <pc:picChg chg="mod">
          <ac:chgData name="新堂 克徳" userId="901a8104-ba3a-46ee-aafd-92ff49c2e6c0" providerId="ADAL" clId="{8D894589-D724-4C17-8E26-B17221026CD9}" dt="2018-11-12T18:55:47.387" v="11159" actId="1076"/>
          <ac:picMkLst>
            <pc:docMk/>
            <pc:sldMk cId="971323806" sldId="316"/>
            <ac:picMk id="64" creationId="{09C162FD-ABA4-4633-AE14-1A62FE277769}"/>
          </ac:picMkLst>
        </pc:picChg>
      </pc:sldChg>
      <pc:sldChg chg="addSp delSp modSp add modNotesTx">
        <pc:chgData name="新堂 克徳" userId="901a8104-ba3a-46ee-aafd-92ff49c2e6c0" providerId="ADAL" clId="{8D894589-D724-4C17-8E26-B17221026CD9}" dt="2018-11-16T11:15:12.974" v="15101" actId="404"/>
        <pc:sldMkLst>
          <pc:docMk/>
          <pc:sldMk cId="241638409" sldId="317"/>
        </pc:sldMkLst>
        <pc:spChg chg="del">
          <ac:chgData name="新堂 克徳" userId="901a8104-ba3a-46ee-aafd-92ff49c2e6c0" providerId="ADAL" clId="{8D894589-D724-4C17-8E26-B17221026CD9}" dt="2018-11-12T18:59:10.435" v="11310" actId="478"/>
          <ac:spMkLst>
            <pc:docMk/>
            <pc:sldMk cId="241638409" sldId="317"/>
            <ac:spMk id="2" creationId="{00000000-0000-0000-0000-000000000000}"/>
          </ac:spMkLst>
        </pc:spChg>
        <pc:spChg chg="add del mod">
          <ac:chgData name="新堂 克徳" userId="901a8104-ba3a-46ee-aafd-92ff49c2e6c0" providerId="ADAL" clId="{8D894589-D724-4C17-8E26-B17221026CD9}" dt="2018-11-12T18:59:13.004" v="11311" actId="478"/>
          <ac:spMkLst>
            <pc:docMk/>
            <pc:sldMk cId="241638409" sldId="317"/>
            <ac:spMk id="4" creationId="{FA4949AC-77BB-4A78-940D-EEFA16D4BBC6}"/>
          </ac:spMkLst>
        </pc:spChg>
        <pc:spChg chg="mod">
          <ac:chgData name="新堂 克徳" userId="901a8104-ba3a-46ee-aafd-92ff49c2e6c0" providerId="ADAL" clId="{8D894589-D724-4C17-8E26-B17221026CD9}" dt="2018-11-12T19:01:39.947" v="11497" actId="20577"/>
          <ac:spMkLst>
            <pc:docMk/>
            <pc:sldMk cId="241638409" sldId="317"/>
            <ac:spMk id="10" creationId="{683F6A8F-D098-45F9-BBEF-610D483B57C8}"/>
          </ac:spMkLst>
        </pc:spChg>
        <pc:spChg chg="mod">
          <ac:chgData name="新堂 克徳" userId="901a8104-ba3a-46ee-aafd-92ff49c2e6c0" providerId="ADAL" clId="{8D894589-D724-4C17-8E26-B17221026CD9}" dt="2018-11-16T11:15:12.974" v="15101" actId="404"/>
          <ac:spMkLst>
            <pc:docMk/>
            <pc:sldMk cId="241638409" sldId="317"/>
            <ac:spMk id="19" creationId="{2B05F9A6-402A-4CDE-A1BB-C97D1CAB741D}"/>
          </ac:spMkLst>
        </pc:spChg>
        <pc:spChg chg="del">
          <ac:chgData name="新堂 克徳" userId="901a8104-ba3a-46ee-aafd-92ff49c2e6c0" providerId="ADAL" clId="{8D894589-D724-4C17-8E26-B17221026CD9}" dt="2018-11-12T19:00:26.736" v="11405" actId="478"/>
          <ac:spMkLst>
            <pc:docMk/>
            <pc:sldMk cId="241638409" sldId="317"/>
            <ac:spMk id="21" creationId="{351D4204-C4B5-4528-BFD8-78DC23BD9E10}"/>
          </ac:spMkLst>
        </pc:spChg>
        <pc:spChg chg="add">
          <ac:chgData name="新堂 克徳" userId="901a8104-ba3a-46ee-aafd-92ff49c2e6c0" providerId="ADAL" clId="{8D894589-D724-4C17-8E26-B17221026CD9}" dt="2018-11-12T18:59:13.453" v="11312"/>
          <ac:spMkLst>
            <pc:docMk/>
            <pc:sldMk cId="241638409" sldId="317"/>
            <ac:spMk id="22" creationId="{26118B7F-3772-405E-B6B4-3E772E26BD3E}"/>
          </ac:spMkLst>
        </pc:spChg>
        <pc:spChg chg="del">
          <ac:chgData name="新堂 克徳" userId="901a8104-ba3a-46ee-aafd-92ff49c2e6c0" providerId="ADAL" clId="{8D894589-D724-4C17-8E26-B17221026CD9}" dt="2018-11-12T19:00:26.736" v="11405" actId="478"/>
          <ac:spMkLst>
            <pc:docMk/>
            <pc:sldMk cId="241638409" sldId="317"/>
            <ac:spMk id="23" creationId="{4E6F569D-4A20-4EBA-ADEB-90EBD2AE7903}"/>
          </ac:spMkLst>
        </pc:spChg>
        <pc:spChg chg="del">
          <ac:chgData name="新堂 克徳" userId="901a8104-ba3a-46ee-aafd-92ff49c2e6c0" providerId="ADAL" clId="{8D894589-D724-4C17-8E26-B17221026CD9}" dt="2018-11-12T19:00:26.736" v="11405" actId="478"/>
          <ac:spMkLst>
            <pc:docMk/>
            <pc:sldMk cId="241638409" sldId="317"/>
            <ac:spMk id="24" creationId="{E500B24E-71B5-454F-B92D-E72863106FD2}"/>
          </ac:spMkLst>
        </pc:spChg>
        <pc:spChg chg="del">
          <ac:chgData name="新堂 克徳" userId="901a8104-ba3a-46ee-aafd-92ff49c2e6c0" providerId="ADAL" clId="{8D894589-D724-4C17-8E26-B17221026CD9}" dt="2018-11-12T19:00:26.736" v="11405" actId="478"/>
          <ac:spMkLst>
            <pc:docMk/>
            <pc:sldMk cId="241638409" sldId="317"/>
            <ac:spMk id="25" creationId="{D3F8B0A0-A57D-4D9B-AA31-949AE4CD761E}"/>
          </ac:spMkLst>
        </pc:spChg>
        <pc:spChg chg="del">
          <ac:chgData name="新堂 克徳" userId="901a8104-ba3a-46ee-aafd-92ff49c2e6c0" providerId="ADAL" clId="{8D894589-D724-4C17-8E26-B17221026CD9}" dt="2018-11-12T19:00:26.736" v="11405" actId="478"/>
          <ac:spMkLst>
            <pc:docMk/>
            <pc:sldMk cId="241638409" sldId="317"/>
            <ac:spMk id="26" creationId="{464BF720-61D8-49E2-9DC1-1E6C710CAFB3}"/>
          </ac:spMkLst>
        </pc:spChg>
        <pc:spChg chg="del">
          <ac:chgData name="新堂 克徳" userId="901a8104-ba3a-46ee-aafd-92ff49c2e6c0" providerId="ADAL" clId="{8D894589-D724-4C17-8E26-B17221026CD9}" dt="2018-11-12T19:00:26.736" v="11405" actId="478"/>
          <ac:spMkLst>
            <pc:docMk/>
            <pc:sldMk cId="241638409" sldId="317"/>
            <ac:spMk id="27" creationId="{5332A899-B1D4-40FC-A8A9-36D423EFCAEB}"/>
          </ac:spMkLst>
        </pc:spChg>
        <pc:spChg chg="add">
          <ac:chgData name="新堂 克徳" userId="901a8104-ba3a-46ee-aafd-92ff49c2e6c0" providerId="ADAL" clId="{8D894589-D724-4C17-8E26-B17221026CD9}" dt="2018-11-12T18:59:13.453" v="11312"/>
          <ac:spMkLst>
            <pc:docMk/>
            <pc:sldMk cId="241638409" sldId="317"/>
            <ac:spMk id="28" creationId="{09DC3C84-4030-4487-B9B0-38627C93382A}"/>
          </ac:spMkLst>
        </pc:spChg>
        <pc:spChg chg="mod">
          <ac:chgData name="新堂 克徳" userId="901a8104-ba3a-46ee-aafd-92ff49c2e6c0" providerId="ADAL" clId="{8D894589-D724-4C17-8E26-B17221026CD9}" dt="2018-11-12T19:00:09.973" v="11363" actId="6549"/>
          <ac:spMkLst>
            <pc:docMk/>
            <pc:sldMk cId="241638409" sldId="317"/>
            <ac:spMk id="29" creationId="{00000000-0000-0000-0000-000000000000}"/>
          </ac:spMkLst>
        </pc:spChg>
        <pc:spChg chg="del">
          <ac:chgData name="新堂 克徳" userId="901a8104-ba3a-46ee-aafd-92ff49c2e6c0" providerId="ADAL" clId="{8D894589-D724-4C17-8E26-B17221026CD9}" dt="2018-11-12T19:00:26.736" v="11405" actId="478"/>
          <ac:spMkLst>
            <pc:docMk/>
            <pc:sldMk cId="241638409" sldId="317"/>
            <ac:spMk id="30" creationId="{5E61C691-244C-4D19-B57E-7D2AF4E0BE8D}"/>
          </ac:spMkLst>
        </pc:spChg>
        <pc:spChg chg="del">
          <ac:chgData name="新堂 克徳" userId="901a8104-ba3a-46ee-aafd-92ff49c2e6c0" providerId="ADAL" clId="{8D894589-D724-4C17-8E26-B17221026CD9}" dt="2018-11-12T19:00:26.736" v="11405" actId="478"/>
          <ac:spMkLst>
            <pc:docMk/>
            <pc:sldMk cId="241638409" sldId="317"/>
            <ac:spMk id="31" creationId="{2FF578C1-EB41-477D-B7BD-7E1092529BFC}"/>
          </ac:spMkLst>
        </pc:spChg>
        <pc:spChg chg="del">
          <ac:chgData name="新堂 克徳" userId="901a8104-ba3a-46ee-aafd-92ff49c2e6c0" providerId="ADAL" clId="{8D894589-D724-4C17-8E26-B17221026CD9}" dt="2018-11-12T18:59:10.435" v="11310" actId="478"/>
          <ac:spMkLst>
            <pc:docMk/>
            <pc:sldMk cId="241638409" sldId="317"/>
            <ac:spMk id="33" creationId="{00000000-0000-0000-0000-000000000000}"/>
          </ac:spMkLst>
        </pc:spChg>
        <pc:spChg chg="mod">
          <ac:chgData name="新堂 克徳" userId="901a8104-ba3a-46ee-aafd-92ff49c2e6c0" providerId="ADAL" clId="{8D894589-D724-4C17-8E26-B17221026CD9}" dt="2018-11-12T19:00:32.828" v="11406" actId="1076"/>
          <ac:spMkLst>
            <pc:docMk/>
            <pc:sldMk cId="241638409" sldId="317"/>
            <ac:spMk id="35" creationId="{D0E31C11-676D-4E69-B01A-E07CB97F84C7}"/>
          </ac:spMkLst>
        </pc:spChg>
        <pc:picChg chg="mod">
          <ac:chgData name="新堂 克徳" userId="901a8104-ba3a-46ee-aafd-92ff49c2e6c0" providerId="ADAL" clId="{8D894589-D724-4C17-8E26-B17221026CD9}" dt="2018-11-12T19:00:32.828" v="11406" actId="1076"/>
          <ac:picMkLst>
            <pc:docMk/>
            <pc:sldMk cId="241638409" sldId="317"/>
            <ac:picMk id="36" creationId="{74813487-461B-4FB2-9D54-2512AB177DC5}"/>
          </ac:picMkLst>
        </pc:picChg>
        <pc:picChg chg="mod">
          <ac:chgData name="新堂 克徳" userId="901a8104-ba3a-46ee-aafd-92ff49c2e6c0" providerId="ADAL" clId="{8D894589-D724-4C17-8E26-B17221026CD9}" dt="2018-11-12T19:00:32.828" v="11406" actId="1076"/>
          <ac:picMkLst>
            <pc:docMk/>
            <pc:sldMk cId="241638409" sldId="317"/>
            <ac:picMk id="37" creationId="{C1929756-D2FF-4026-9632-1FF1E8A02F73}"/>
          </ac:picMkLst>
        </pc:picChg>
        <pc:picChg chg="mod">
          <ac:chgData name="新堂 克徳" userId="901a8104-ba3a-46ee-aafd-92ff49c2e6c0" providerId="ADAL" clId="{8D894589-D724-4C17-8E26-B17221026CD9}" dt="2018-11-12T19:00:32.828" v="11406" actId="1076"/>
          <ac:picMkLst>
            <pc:docMk/>
            <pc:sldMk cId="241638409" sldId="317"/>
            <ac:picMk id="46" creationId="{2678F7CF-812A-4E1A-9AE5-1A7718C20DAE}"/>
          </ac:picMkLst>
        </pc:picChg>
      </pc:sldChg>
      <pc:sldChg chg="addSp delSp modSp add modNotesTx">
        <pc:chgData name="新堂 克徳" userId="901a8104-ba3a-46ee-aafd-92ff49c2e6c0" providerId="ADAL" clId="{8D894589-D724-4C17-8E26-B17221026CD9}" dt="2018-11-16T11:19:30.963" v="15350"/>
        <pc:sldMkLst>
          <pc:docMk/>
          <pc:sldMk cId="3514577289" sldId="318"/>
        </pc:sldMkLst>
        <pc:spChg chg="mod">
          <ac:chgData name="新堂 克徳" userId="901a8104-ba3a-46ee-aafd-92ff49c2e6c0" providerId="ADAL" clId="{8D894589-D724-4C17-8E26-B17221026CD9}" dt="2018-11-12T19:08:21.648" v="12199" actId="14100"/>
          <ac:spMkLst>
            <pc:docMk/>
            <pc:sldMk cId="3514577289" sldId="318"/>
            <ac:spMk id="10" creationId="{683F6A8F-D098-45F9-BBEF-610D483B57C8}"/>
          </ac:spMkLst>
        </pc:spChg>
        <pc:spChg chg="add mod">
          <ac:chgData name="新堂 克徳" userId="901a8104-ba3a-46ee-aafd-92ff49c2e6c0" providerId="ADAL" clId="{8D894589-D724-4C17-8E26-B17221026CD9}" dt="2018-11-12T19:18:24.007" v="12649" actId="207"/>
          <ac:spMkLst>
            <pc:docMk/>
            <pc:sldMk cId="3514577289" sldId="318"/>
            <ac:spMk id="14" creationId="{D206BD0A-657E-4909-B0C0-FD83222CB64C}"/>
          </ac:spMkLst>
        </pc:spChg>
        <pc:spChg chg="add mod">
          <ac:chgData name="新堂 克徳" userId="901a8104-ba3a-46ee-aafd-92ff49c2e6c0" providerId="ADAL" clId="{8D894589-D724-4C17-8E26-B17221026CD9}" dt="2018-11-12T19:18:31.978" v="12650" actId="207"/>
          <ac:spMkLst>
            <pc:docMk/>
            <pc:sldMk cId="3514577289" sldId="318"/>
            <ac:spMk id="15" creationId="{07D14790-74A0-429D-87E9-35FCF9D9F7DF}"/>
          </ac:spMkLst>
        </pc:spChg>
        <pc:spChg chg="add mod">
          <ac:chgData name="新堂 克徳" userId="901a8104-ba3a-46ee-aafd-92ff49c2e6c0" providerId="ADAL" clId="{8D894589-D724-4C17-8E26-B17221026CD9}" dt="2018-11-12T19:18:24.007" v="12649" actId="207"/>
          <ac:spMkLst>
            <pc:docMk/>
            <pc:sldMk cId="3514577289" sldId="318"/>
            <ac:spMk id="17" creationId="{2A4ED0AA-A45D-41E9-B1AC-3674436B1390}"/>
          </ac:spMkLst>
        </pc:spChg>
        <pc:spChg chg="add mod">
          <ac:chgData name="新堂 克徳" userId="901a8104-ba3a-46ee-aafd-92ff49c2e6c0" providerId="ADAL" clId="{8D894589-D724-4C17-8E26-B17221026CD9}" dt="2018-11-12T19:18:24.007" v="12649" actId="207"/>
          <ac:spMkLst>
            <pc:docMk/>
            <pc:sldMk cId="3514577289" sldId="318"/>
            <ac:spMk id="18" creationId="{50424C15-BBB1-4AC4-B601-56B99E28D330}"/>
          </ac:spMkLst>
        </pc:spChg>
        <pc:spChg chg="add mod">
          <ac:chgData name="新堂 克徳" userId="901a8104-ba3a-46ee-aafd-92ff49c2e6c0" providerId="ADAL" clId="{8D894589-D724-4C17-8E26-B17221026CD9}" dt="2018-11-12T19:18:24.007" v="12649" actId="207"/>
          <ac:spMkLst>
            <pc:docMk/>
            <pc:sldMk cId="3514577289" sldId="318"/>
            <ac:spMk id="20" creationId="{7697EC2F-88DB-4C60-8AFB-7EA963D1B0BD}"/>
          </ac:spMkLst>
        </pc:spChg>
        <pc:spChg chg="add mod">
          <ac:chgData name="新堂 克徳" userId="901a8104-ba3a-46ee-aafd-92ff49c2e6c0" providerId="ADAL" clId="{8D894589-D724-4C17-8E26-B17221026CD9}" dt="2018-11-12T19:18:24.007" v="12649" actId="207"/>
          <ac:spMkLst>
            <pc:docMk/>
            <pc:sldMk cId="3514577289" sldId="318"/>
            <ac:spMk id="21" creationId="{805F6FE5-84E9-4762-A6CC-9C1B12C2C97B}"/>
          </ac:spMkLst>
        </pc:spChg>
        <pc:spChg chg="mod">
          <ac:chgData name="新堂 克徳" userId="901a8104-ba3a-46ee-aafd-92ff49c2e6c0" providerId="ADAL" clId="{8D894589-D724-4C17-8E26-B17221026CD9}" dt="2018-11-16T11:19:30.963" v="15350"/>
          <ac:spMkLst>
            <pc:docMk/>
            <pc:sldMk cId="3514577289" sldId="318"/>
            <ac:spMk id="24" creationId="{7AC4B23F-EE74-4FE4-9494-3EC420FAEE71}"/>
          </ac:spMkLst>
        </pc:spChg>
        <pc:spChg chg="mod">
          <ac:chgData name="新堂 克徳" userId="901a8104-ba3a-46ee-aafd-92ff49c2e6c0" providerId="ADAL" clId="{8D894589-D724-4C17-8E26-B17221026CD9}" dt="2018-11-12T19:05:21.661" v="11971"/>
          <ac:spMkLst>
            <pc:docMk/>
            <pc:sldMk cId="3514577289" sldId="318"/>
            <ac:spMk id="27" creationId="{39A9879F-E9DE-40E3-B156-91D331C7BB7E}"/>
          </ac:spMkLst>
        </pc:spChg>
        <pc:spChg chg="mod">
          <ac:chgData name="新堂 克徳" userId="901a8104-ba3a-46ee-aafd-92ff49c2e6c0" providerId="ADAL" clId="{8D894589-D724-4C17-8E26-B17221026CD9}" dt="2018-11-12T19:07:40.752" v="12165"/>
          <ac:spMkLst>
            <pc:docMk/>
            <pc:sldMk cId="3514577289" sldId="318"/>
            <ac:spMk id="29" creationId="{00000000-0000-0000-0000-000000000000}"/>
          </ac:spMkLst>
        </pc:spChg>
        <pc:spChg chg="del">
          <ac:chgData name="新堂 克徳" userId="901a8104-ba3a-46ee-aafd-92ff49c2e6c0" providerId="ADAL" clId="{8D894589-D724-4C17-8E26-B17221026CD9}" dt="2018-11-12T19:08:24.555" v="12200" actId="478"/>
          <ac:spMkLst>
            <pc:docMk/>
            <pc:sldMk cId="3514577289" sldId="318"/>
            <ac:spMk id="34" creationId="{01E6705D-9596-440D-B536-A99CA2A13A66}"/>
          </ac:spMkLst>
        </pc:spChg>
        <pc:spChg chg="del">
          <ac:chgData name="新堂 克徳" userId="901a8104-ba3a-46ee-aafd-92ff49c2e6c0" providerId="ADAL" clId="{8D894589-D724-4C17-8E26-B17221026CD9}" dt="2018-11-12T19:08:24.555" v="12200" actId="478"/>
          <ac:spMkLst>
            <pc:docMk/>
            <pc:sldMk cId="3514577289" sldId="318"/>
            <ac:spMk id="37" creationId="{10EDF58D-C71F-432F-8EC3-10BB5978CA40}"/>
          </ac:spMkLst>
        </pc:spChg>
        <pc:spChg chg="del">
          <ac:chgData name="新堂 克徳" userId="901a8104-ba3a-46ee-aafd-92ff49c2e6c0" providerId="ADAL" clId="{8D894589-D724-4C17-8E26-B17221026CD9}" dt="2018-11-12T19:08:24.555" v="12200" actId="478"/>
          <ac:spMkLst>
            <pc:docMk/>
            <pc:sldMk cId="3514577289" sldId="318"/>
            <ac:spMk id="38" creationId="{3543B550-2E54-4A06-8D4E-C2BDEFB4FBB1}"/>
          </ac:spMkLst>
        </pc:spChg>
        <pc:spChg chg="del">
          <ac:chgData name="新堂 克徳" userId="901a8104-ba3a-46ee-aafd-92ff49c2e6c0" providerId="ADAL" clId="{8D894589-D724-4C17-8E26-B17221026CD9}" dt="2018-11-12T19:08:24.555" v="12200" actId="478"/>
          <ac:spMkLst>
            <pc:docMk/>
            <pc:sldMk cId="3514577289" sldId="318"/>
            <ac:spMk id="39" creationId="{B1589A90-3FE9-4A57-B103-96F6D3FD95E6}"/>
          </ac:spMkLst>
        </pc:spChg>
        <pc:picChg chg="add mod">
          <ac:chgData name="新堂 克徳" userId="901a8104-ba3a-46ee-aafd-92ff49c2e6c0" providerId="ADAL" clId="{8D894589-D724-4C17-8E26-B17221026CD9}" dt="2018-11-12T19:08:45.214" v="12202" actId="1076"/>
          <ac:picMkLst>
            <pc:docMk/>
            <pc:sldMk cId="3514577289" sldId="318"/>
            <ac:picMk id="16" creationId="{399E3D99-7B99-4224-8AD2-18D698314241}"/>
          </ac:picMkLst>
        </pc:picChg>
        <pc:picChg chg="del">
          <ac:chgData name="新堂 克徳" userId="901a8104-ba3a-46ee-aafd-92ff49c2e6c0" providerId="ADAL" clId="{8D894589-D724-4C17-8E26-B17221026CD9}" dt="2018-11-12T19:08:24.555" v="12200" actId="478"/>
          <ac:picMkLst>
            <pc:docMk/>
            <pc:sldMk cId="3514577289" sldId="318"/>
            <ac:picMk id="19" creationId="{A0035060-ED9E-48DC-A745-E9352DBB23E5}"/>
          </ac:picMkLst>
        </pc:picChg>
        <pc:picChg chg="del">
          <ac:chgData name="新堂 克徳" userId="901a8104-ba3a-46ee-aafd-92ff49c2e6c0" providerId="ADAL" clId="{8D894589-D724-4C17-8E26-B17221026CD9}" dt="2018-11-12T19:08:24.555" v="12200" actId="478"/>
          <ac:picMkLst>
            <pc:docMk/>
            <pc:sldMk cId="3514577289" sldId="318"/>
            <ac:picMk id="32" creationId="{79DAD0AC-C866-4F44-813B-7B1AB97046B2}"/>
          </ac:picMkLst>
        </pc:picChg>
      </pc:sldChg>
      <pc:sldChg chg="addSp delSp modSp add modNotesTx">
        <pc:chgData name="新堂 克徳" userId="901a8104-ba3a-46ee-aafd-92ff49c2e6c0" providerId="ADAL" clId="{8D894589-D724-4C17-8E26-B17221026CD9}" dt="2018-11-16T11:18:56.423" v="15331"/>
        <pc:sldMkLst>
          <pc:docMk/>
          <pc:sldMk cId="3517725258" sldId="319"/>
        </pc:sldMkLst>
        <pc:spChg chg="mod">
          <ac:chgData name="新堂 克徳" userId="901a8104-ba3a-46ee-aafd-92ff49c2e6c0" providerId="ADAL" clId="{8D894589-D724-4C17-8E26-B17221026CD9}" dt="2018-11-12T19:17:46.343" v="12645"/>
          <ac:spMkLst>
            <pc:docMk/>
            <pc:sldMk cId="3517725258" sldId="319"/>
            <ac:spMk id="10" creationId="{683F6A8F-D098-45F9-BBEF-610D483B57C8}"/>
          </ac:spMkLst>
        </pc:spChg>
        <pc:spChg chg="del">
          <ac:chgData name="新堂 克徳" userId="901a8104-ba3a-46ee-aafd-92ff49c2e6c0" providerId="ADAL" clId="{8D894589-D724-4C17-8E26-B17221026CD9}" dt="2018-11-12T19:13:00.505" v="12542" actId="478"/>
          <ac:spMkLst>
            <pc:docMk/>
            <pc:sldMk cId="3517725258" sldId="319"/>
            <ac:spMk id="14" creationId="{D206BD0A-657E-4909-B0C0-FD83222CB64C}"/>
          </ac:spMkLst>
        </pc:spChg>
        <pc:spChg chg="del">
          <ac:chgData name="新堂 克徳" userId="901a8104-ba3a-46ee-aafd-92ff49c2e6c0" providerId="ADAL" clId="{8D894589-D724-4C17-8E26-B17221026CD9}" dt="2018-11-12T19:13:00.505" v="12542" actId="478"/>
          <ac:spMkLst>
            <pc:docMk/>
            <pc:sldMk cId="3517725258" sldId="319"/>
            <ac:spMk id="15" creationId="{07D14790-74A0-429D-87E9-35FCF9D9F7DF}"/>
          </ac:spMkLst>
        </pc:spChg>
        <pc:spChg chg="del">
          <ac:chgData name="新堂 克徳" userId="901a8104-ba3a-46ee-aafd-92ff49c2e6c0" providerId="ADAL" clId="{8D894589-D724-4C17-8E26-B17221026CD9}" dt="2018-11-12T19:13:00.505" v="12542" actId="478"/>
          <ac:spMkLst>
            <pc:docMk/>
            <pc:sldMk cId="3517725258" sldId="319"/>
            <ac:spMk id="17" creationId="{2A4ED0AA-A45D-41E9-B1AC-3674436B1390}"/>
          </ac:spMkLst>
        </pc:spChg>
        <pc:spChg chg="del">
          <ac:chgData name="新堂 克徳" userId="901a8104-ba3a-46ee-aafd-92ff49c2e6c0" providerId="ADAL" clId="{8D894589-D724-4C17-8E26-B17221026CD9}" dt="2018-11-12T19:13:00.505" v="12542" actId="478"/>
          <ac:spMkLst>
            <pc:docMk/>
            <pc:sldMk cId="3517725258" sldId="319"/>
            <ac:spMk id="18" creationId="{50424C15-BBB1-4AC4-B601-56B99E28D330}"/>
          </ac:spMkLst>
        </pc:spChg>
        <pc:spChg chg="del">
          <ac:chgData name="新堂 克徳" userId="901a8104-ba3a-46ee-aafd-92ff49c2e6c0" providerId="ADAL" clId="{8D894589-D724-4C17-8E26-B17221026CD9}" dt="2018-11-12T19:13:00.505" v="12542" actId="478"/>
          <ac:spMkLst>
            <pc:docMk/>
            <pc:sldMk cId="3517725258" sldId="319"/>
            <ac:spMk id="20" creationId="{7697EC2F-88DB-4C60-8AFB-7EA963D1B0BD}"/>
          </ac:spMkLst>
        </pc:spChg>
        <pc:spChg chg="del">
          <ac:chgData name="新堂 克徳" userId="901a8104-ba3a-46ee-aafd-92ff49c2e6c0" providerId="ADAL" clId="{8D894589-D724-4C17-8E26-B17221026CD9}" dt="2018-11-12T19:13:00.505" v="12542" actId="478"/>
          <ac:spMkLst>
            <pc:docMk/>
            <pc:sldMk cId="3517725258" sldId="319"/>
            <ac:spMk id="21" creationId="{805F6FE5-84E9-4762-A6CC-9C1B12C2C97B}"/>
          </ac:spMkLst>
        </pc:spChg>
        <pc:spChg chg="add mod">
          <ac:chgData name="新堂 克徳" userId="901a8104-ba3a-46ee-aafd-92ff49c2e6c0" providerId="ADAL" clId="{8D894589-D724-4C17-8E26-B17221026CD9}" dt="2018-11-12T19:16:50.544" v="12606" actId="1076"/>
          <ac:spMkLst>
            <pc:docMk/>
            <pc:sldMk cId="3517725258" sldId="319"/>
            <ac:spMk id="23" creationId="{7B2CB59C-9F46-4E26-9926-A38AECD4D95E}"/>
          </ac:spMkLst>
        </pc:spChg>
        <pc:spChg chg="mod">
          <ac:chgData name="新堂 克徳" userId="901a8104-ba3a-46ee-aafd-92ff49c2e6c0" providerId="ADAL" clId="{8D894589-D724-4C17-8E26-B17221026CD9}" dt="2018-11-16T11:18:56.423" v="15331"/>
          <ac:spMkLst>
            <pc:docMk/>
            <pc:sldMk cId="3517725258" sldId="319"/>
            <ac:spMk id="24" creationId="{7AC4B23F-EE74-4FE4-9494-3EC420FAEE71}"/>
          </ac:spMkLst>
        </pc:spChg>
        <pc:spChg chg="add mod">
          <ac:chgData name="新堂 克徳" userId="901a8104-ba3a-46ee-aafd-92ff49c2e6c0" providerId="ADAL" clId="{8D894589-D724-4C17-8E26-B17221026CD9}" dt="2018-11-12T19:14:55.455" v="12548" actId="207"/>
          <ac:spMkLst>
            <pc:docMk/>
            <pc:sldMk cId="3517725258" sldId="319"/>
            <ac:spMk id="25" creationId="{13A50E28-2241-4C30-AFEC-48AE93978D0A}"/>
          </ac:spMkLst>
        </pc:spChg>
        <pc:spChg chg="add mod">
          <ac:chgData name="新堂 克徳" userId="901a8104-ba3a-46ee-aafd-92ff49c2e6c0" providerId="ADAL" clId="{8D894589-D724-4C17-8E26-B17221026CD9}" dt="2018-11-12T19:14:01.561" v="12544" actId="1076"/>
          <ac:spMkLst>
            <pc:docMk/>
            <pc:sldMk cId="3517725258" sldId="319"/>
            <ac:spMk id="26" creationId="{9205803A-13C1-450B-B0A8-1A97DA91928E}"/>
          </ac:spMkLst>
        </pc:spChg>
        <pc:spChg chg="add mod">
          <ac:chgData name="新堂 克徳" userId="901a8104-ba3a-46ee-aafd-92ff49c2e6c0" providerId="ADAL" clId="{8D894589-D724-4C17-8E26-B17221026CD9}" dt="2018-11-12T19:15:01.129" v="12549" actId="208"/>
          <ac:spMkLst>
            <pc:docMk/>
            <pc:sldMk cId="3517725258" sldId="319"/>
            <ac:spMk id="28" creationId="{0AB34FCC-17FE-4804-BB54-2F43F4FE4ED2}"/>
          </ac:spMkLst>
        </pc:spChg>
        <pc:spChg chg="mod">
          <ac:chgData name="新堂 克徳" userId="901a8104-ba3a-46ee-aafd-92ff49c2e6c0" providerId="ADAL" clId="{8D894589-D724-4C17-8E26-B17221026CD9}" dt="2018-11-12T19:10:58.976" v="12262" actId="6549"/>
          <ac:spMkLst>
            <pc:docMk/>
            <pc:sldMk cId="3517725258" sldId="319"/>
            <ac:spMk id="29" creationId="{00000000-0000-0000-0000-000000000000}"/>
          </ac:spMkLst>
        </pc:spChg>
        <pc:picChg chg="del">
          <ac:chgData name="新堂 克徳" userId="901a8104-ba3a-46ee-aafd-92ff49c2e6c0" providerId="ADAL" clId="{8D894589-D724-4C17-8E26-B17221026CD9}" dt="2018-11-12T19:13:00.505" v="12542" actId="478"/>
          <ac:picMkLst>
            <pc:docMk/>
            <pc:sldMk cId="3517725258" sldId="319"/>
            <ac:picMk id="16" creationId="{399E3D99-7B99-4224-8AD2-18D698314241}"/>
          </ac:picMkLst>
        </pc:picChg>
        <pc:picChg chg="add mod">
          <ac:chgData name="新堂 克徳" userId="901a8104-ba3a-46ee-aafd-92ff49c2e6c0" providerId="ADAL" clId="{8D894589-D724-4C17-8E26-B17221026CD9}" dt="2018-11-12T19:14:01.561" v="12544" actId="1076"/>
          <ac:picMkLst>
            <pc:docMk/>
            <pc:sldMk cId="3517725258" sldId="319"/>
            <ac:picMk id="19" creationId="{95C889AD-FD29-4ADD-8633-AAA902DD044D}"/>
          </ac:picMkLst>
        </pc:picChg>
        <pc:picChg chg="add mod">
          <ac:chgData name="新堂 克徳" userId="901a8104-ba3a-46ee-aafd-92ff49c2e6c0" providerId="ADAL" clId="{8D894589-D724-4C17-8E26-B17221026CD9}" dt="2018-11-12T19:14:01.561" v="12544" actId="1076"/>
          <ac:picMkLst>
            <pc:docMk/>
            <pc:sldMk cId="3517725258" sldId="319"/>
            <ac:picMk id="22" creationId="{775087BF-18A4-43C2-9E8E-C53F08F4287D}"/>
          </ac:picMkLst>
        </pc:picChg>
      </pc:sldChg>
      <pc:sldChg chg="addSp delSp modSp add modNotesTx">
        <pc:chgData name="新堂 克徳" userId="901a8104-ba3a-46ee-aafd-92ff49c2e6c0" providerId="ADAL" clId="{8D894589-D724-4C17-8E26-B17221026CD9}" dt="2018-11-16T11:18:04.487" v="15306" actId="6549"/>
        <pc:sldMkLst>
          <pc:docMk/>
          <pc:sldMk cId="3066160295" sldId="320"/>
        </pc:sldMkLst>
        <pc:spChg chg="mod">
          <ac:chgData name="新堂 克徳" userId="901a8104-ba3a-46ee-aafd-92ff49c2e6c0" providerId="ADAL" clId="{8D894589-D724-4C17-8E26-B17221026CD9}" dt="2018-11-12T19:24:40.623" v="13042" actId="14100"/>
          <ac:spMkLst>
            <pc:docMk/>
            <pc:sldMk cId="3066160295" sldId="320"/>
            <ac:spMk id="10" creationId="{683F6A8F-D098-45F9-BBEF-610D483B57C8}"/>
          </ac:spMkLst>
        </pc:spChg>
        <pc:spChg chg="mod">
          <ac:chgData name="新堂 克徳" userId="901a8104-ba3a-46ee-aafd-92ff49c2e6c0" providerId="ADAL" clId="{8D894589-D724-4C17-8E26-B17221026CD9}" dt="2018-11-12T19:25:08.110" v="13045" actId="2711"/>
          <ac:spMkLst>
            <pc:docMk/>
            <pc:sldMk cId="3066160295" sldId="320"/>
            <ac:spMk id="15" creationId="{684C8322-0433-43F6-A2E9-4674D4D3AC49}"/>
          </ac:spMkLst>
        </pc:spChg>
        <pc:spChg chg="mod">
          <ac:chgData name="新堂 克徳" userId="901a8104-ba3a-46ee-aafd-92ff49c2e6c0" providerId="ADAL" clId="{8D894589-D724-4C17-8E26-B17221026CD9}" dt="2018-11-12T19:25:08.110" v="13045" actId="2711"/>
          <ac:spMkLst>
            <pc:docMk/>
            <pc:sldMk cId="3066160295" sldId="320"/>
            <ac:spMk id="16" creationId="{4B9ED653-2A82-43CD-99C1-37EBBA8D95F5}"/>
          </ac:spMkLst>
        </pc:spChg>
        <pc:spChg chg="add mod">
          <ac:chgData name="新堂 克徳" userId="901a8104-ba3a-46ee-aafd-92ff49c2e6c0" providerId="ADAL" clId="{8D894589-D724-4C17-8E26-B17221026CD9}" dt="2018-11-12T19:25:37.061" v="13049" actId="208"/>
          <ac:spMkLst>
            <pc:docMk/>
            <pc:sldMk cId="3066160295" sldId="320"/>
            <ac:spMk id="17" creationId="{9B658064-EB24-44DA-A384-54CB4760965E}"/>
          </ac:spMkLst>
        </pc:spChg>
        <pc:spChg chg="add mod">
          <ac:chgData name="新堂 克徳" userId="901a8104-ba3a-46ee-aafd-92ff49c2e6c0" providerId="ADAL" clId="{8D894589-D724-4C17-8E26-B17221026CD9}" dt="2018-11-12T19:25:17.499" v="13047" actId="208"/>
          <ac:spMkLst>
            <pc:docMk/>
            <pc:sldMk cId="3066160295" sldId="320"/>
            <ac:spMk id="18" creationId="{8188C0B0-627E-43D2-9612-F27B250206AA}"/>
          </ac:spMkLst>
        </pc:spChg>
        <pc:spChg chg="add mod">
          <ac:chgData name="新堂 克徳" userId="901a8104-ba3a-46ee-aafd-92ff49c2e6c0" providerId="ADAL" clId="{8D894589-D724-4C17-8E26-B17221026CD9}" dt="2018-11-12T19:25:08.110" v="13045" actId="2711"/>
          <ac:spMkLst>
            <pc:docMk/>
            <pc:sldMk cId="3066160295" sldId="320"/>
            <ac:spMk id="19" creationId="{6C4C7192-B86F-4CC7-BFEC-E4DD957DB227}"/>
          </ac:spMkLst>
        </pc:spChg>
        <pc:spChg chg="add mod">
          <ac:chgData name="新堂 克徳" userId="901a8104-ba3a-46ee-aafd-92ff49c2e6c0" providerId="ADAL" clId="{8D894589-D724-4C17-8E26-B17221026CD9}" dt="2018-11-12T19:25:08.110" v="13045" actId="2711"/>
          <ac:spMkLst>
            <pc:docMk/>
            <pc:sldMk cId="3066160295" sldId="320"/>
            <ac:spMk id="20" creationId="{740165CD-C35E-4B14-BCA8-8AB70E0DA334}"/>
          </ac:spMkLst>
        </pc:spChg>
        <pc:spChg chg="add mod">
          <ac:chgData name="新堂 克徳" userId="901a8104-ba3a-46ee-aafd-92ff49c2e6c0" providerId="ADAL" clId="{8D894589-D724-4C17-8E26-B17221026CD9}" dt="2018-11-12T19:25:08.110" v="13045" actId="2711"/>
          <ac:spMkLst>
            <pc:docMk/>
            <pc:sldMk cId="3066160295" sldId="320"/>
            <ac:spMk id="21" creationId="{55F18602-6934-497B-8B9A-D986FEF27A5B}"/>
          </ac:spMkLst>
        </pc:spChg>
        <pc:spChg chg="add mod">
          <ac:chgData name="新堂 克徳" userId="901a8104-ba3a-46ee-aafd-92ff49c2e6c0" providerId="ADAL" clId="{8D894589-D724-4C17-8E26-B17221026CD9}" dt="2018-11-12T19:25:08.110" v="13045" actId="2711"/>
          <ac:spMkLst>
            <pc:docMk/>
            <pc:sldMk cId="3066160295" sldId="320"/>
            <ac:spMk id="22" creationId="{A9996DCD-E516-4F98-A1E6-75F83B3B8250}"/>
          </ac:spMkLst>
        </pc:spChg>
        <pc:spChg chg="add mod">
          <ac:chgData name="新堂 克徳" userId="901a8104-ba3a-46ee-aafd-92ff49c2e6c0" providerId="ADAL" clId="{8D894589-D724-4C17-8E26-B17221026CD9}" dt="2018-11-12T19:25:37.061" v="13049" actId="208"/>
          <ac:spMkLst>
            <pc:docMk/>
            <pc:sldMk cId="3066160295" sldId="320"/>
            <ac:spMk id="23" creationId="{91F6B26D-7F32-488D-A80E-7C7B32F7530D}"/>
          </ac:spMkLst>
        </pc:spChg>
        <pc:spChg chg="mod">
          <ac:chgData name="新堂 克徳" userId="901a8104-ba3a-46ee-aafd-92ff49c2e6c0" providerId="ADAL" clId="{8D894589-D724-4C17-8E26-B17221026CD9}" dt="2018-11-16T11:18:00.489" v="15298" actId="6549"/>
          <ac:spMkLst>
            <pc:docMk/>
            <pc:sldMk cId="3066160295" sldId="320"/>
            <ac:spMk id="24" creationId="{7AC4B23F-EE74-4FE4-9494-3EC420FAEE71}"/>
          </ac:spMkLst>
        </pc:spChg>
        <pc:spChg chg="mod">
          <ac:chgData name="新堂 克徳" userId="901a8104-ba3a-46ee-aafd-92ff49c2e6c0" providerId="ADAL" clId="{8D894589-D724-4C17-8E26-B17221026CD9}" dt="2018-11-12T19:21:54.031" v="12782"/>
          <ac:spMkLst>
            <pc:docMk/>
            <pc:sldMk cId="3066160295" sldId="320"/>
            <ac:spMk id="27" creationId="{39A9879F-E9DE-40E3-B156-91D331C7BB7E}"/>
          </ac:spMkLst>
        </pc:spChg>
        <pc:spChg chg="mod">
          <ac:chgData name="新堂 克徳" userId="901a8104-ba3a-46ee-aafd-92ff49c2e6c0" providerId="ADAL" clId="{8D894589-D724-4C17-8E26-B17221026CD9}" dt="2018-11-16T11:18:04.487" v="15306" actId="6549"/>
          <ac:spMkLst>
            <pc:docMk/>
            <pc:sldMk cId="3066160295" sldId="320"/>
            <ac:spMk id="29" creationId="{00000000-0000-0000-0000-000000000000}"/>
          </ac:spMkLst>
        </pc:spChg>
        <pc:spChg chg="add del">
          <ac:chgData name="新堂 克徳" userId="901a8104-ba3a-46ee-aafd-92ff49c2e6c0" providerId="ADAL" clId="{8D894589-D724-4C17-8E26-B17221026CD9}" dt="2018-11-12T19:25:56.430" v="13051"/>
          <ac:spMkLst>
            <pc:docMk/>
            <pc:sldMk cId="3066160295" sldId="320"/>
            <ac:spMk id="31" creationId="{F544FBCA-02EA-4F51-83F3-8480442816EE}"/>
          </ac:spMkLst>
        </pc:spChg>
        <pc:spChg chg="add del">
          <ac:chgData name="新堂 克徳" userId="901a8104-ba3a-46ee-aafd-92ff49c2e6c0" providerId="ADAL" clId="{8D894589-D724-4C17-8E26-B17221026CD9}" dt="2018-11-12T19:25:56.430" v="13051"/>
          <ac:spMkLst>
            <pc:docMk/>
            <pc:sldMk cId="3066160295" sldId="320"/>
            <ac:spMk id="32" creationId="{781E9388-2B8E-4C07-AA36-191F6E4D2951}"/>
          </ac:spMkLst>
        </pc:spChg>
        <pc:spChg chg="del">
          <ac:chgData name="新堂 克徳" userId="901a8104-ba3a-46ee-aafd-92ff49c2e6c0" providerId="ADAL" clId="{8D894589-D724-4C17-8E26-B17221026CD9}" dt="2018-11-12T19:26:01.324" v="13052" actId="478"/>
          <ac:spMkLst>
            <pc:docMk/>
            <pc:sldMk cId="3066160295" sldId="320"/>
            <ac:spMk id="33" creationId="{B103B861-83F9-4B11-B65C-EC49DD40D795}"/>
          </ac:spMkLst>
        </pc:spChg>
        <pc:spChg chg="del">
          <ac:chgData name="新堂 克徳" userId="901a8104-ba3a-46ee-aafd-92ff49c2e6c0" providerId="ADAL" clId="{8D894589-D724-4C17-8E26-B17221026CD9}" dt="2018-11-12T19:26:01.324" v="13052" actId="478"/>
          <ac:spMkLst>
            <pc:docMk/>
            <pc:sldMk cId="3066160295" sldId="320"/>
            <ac:spMk id="34" creationId="{0BDB715C-4691-4BAC-8953-7420BF4A9E61}"/>
          </ac:spMkLst>
        </pc:spChg>
        <pc:grpChg chg="add mod">
          <ac:chgData name="新堂 克徳" userId="901a8104-ba3a-46ee-aafd-92ff49c2e6c0" providerId="ADAL" clId="{8D894589-D724-4C17-8E26-B17221026CD9}" dt="2018-11-12T19:25:00.623" v="13044" actId="1076"/>
          <ac:grpSpMkLst>
            <pc:docMk/>
            <pc:sldMk cId="3066160295" sldId="320"/>
            <ac:grpSpMk id="8" creationId="{3FF12886-D42D-4708-903C-B5A79FEA4D0D}"/>
          </ac:grpSpMkLst>
        </pc:grpChg>
        <pc:cxnChg chg="add mod">
          <ac:chgData name="新堂 克徳" userId="901a8104-ba3a-46ee-aafd-92ff49c2e6c0" providerId="ADAL" clId="{8D894589-D724-4C17-8E26-B17221026CD9}" dt="2018-11-12T19:25:37.061" v="13049" actId="208"/>
          <ac:cxnSpMkLst>
            <pc:docMk/>
            <pc:sldMk cId="3066160295" sldId="320"/>
            <ac:cxnSpMk id="25" creationId="{2B28BFA7-ABC9-4E8F-9920-C09D7B3E7599}"/>
          </ac:cxnSpMkLst>
        </pc:cxnChg>
        <pc:cxnChg chg="add mod">
          <ac:chgData name="新堂 克徳" userId="901a8104-ba3a-46ee-aafd-92ff49c2e6c0" providerId="ADAL" clId="{8D894589-D724-4C17-8E26-B17221026CD9}" dt="2018-11-12T19:25:37.061" v="13049" actId="208"/>
          <ac:cxnSpMkLst>
            <pc:docMk/>
            <pc:sldMk cId="3066160295" sldId="320"/>
            <ac:cxnSpMk id="26" creationId="{76F1CE67-E7C8-41DF-A40D-71FFBA52520A}"/>
          </ac:cxnSpMkLst>
        </pc:cxnChg>
        <pc:cxnChg chg="add mod">
          <ac:chgData name="新堂 克徳" userId="901a8104-ba3a-46ee-aafd-92ff49c2e6c0" providerId="ADAL" clId="{8D894589-D724-4C17-8E26-B17221026CD9}" dt="2018-11-12T19:25:37.061" v="13049" actId="208"/>
          <ac:cxnSpMkLst>
            <pc:docMk/>
            <pc:sldMk cId="3066160295" sldId="320"/>
            <ac:cxnSpMk id="28" creationId="{EC0E75EC-E894-4672-872A-CB8BC5D4D59B}"/>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2019/1/28</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9.pn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5" name="テキスト ボックス 14">
            <a:extLst>
              <a:ext uri="{FF2B5EF4-FFF2-40B4-BE49-F238E27FC236}">
                <a16:creationId xmlns:a16="http://schemas.microsoft.com/office/drawing/2014/main" id="{A8574498-A05F-4C43-8152-09C00B500D12}"/>
              </a:ext>
            </a:extLst>
          </p:cNvPr>
          <p:cNvSpPr txBox="1"/>
          <p:nvPr/>
        </p:nvSpPr>
        <p:spPr>
          <a:xfrm>
            <a:off x="704012" y="6191769"/>
            <a:ext cx="5976664"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7" name="テキスト ボックス 16">
            <a:extLst>
              <a:ext uri="{FF2B5EF4-FFF2-40B4-BE49-F238E27FC236}">
                <a16:creationId xmlns:a16="http://schemas.microsoft.com/office/drawing/2014/main" id="{C4C76E0E-4578-40EC-AA82-2AC61142D983}"/>
              </a:ext>
            </a:extLst>
          </p:cNvPr>
          <p:cNvSpPr txBox="1"/>
          <p:nvPr/>
        </p:nvSpPr>
        <p:spPr>
          <a:xfrm>
            <a:off x="704012" y="6546292"/>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3">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pic>
        <p:nvPicPr>
          <p:cNvPr id="18" name="図 17">
            <a:extLst>
              <a:ext uri="{FF2B5EF4-FFF2-40B4-BE49-F238E27FC236}">
                <a16:creationId xmlns:a16="http://schemas.microsoft.com/office/drawing/2014/main" id="{72E5F7AD-52F3-40B8-AA18-E47BD2A323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9256" y="4086987"/>
            <a:ext cx="2677593" cy="1894404"/>
          </a:xfrm>
          <a:prstGeom prst="rect">
            <a:avLst/>
          </a:prstGeom>
        </p:spPr>
      </p:pic>
      <p:pic>
        <p:nvPicPr>
          <p:cNvPr id="19" name="図 18">
            <a:extLst>
              <a:ext uri="{FF2B5EF4-FFF2-40B4-BE49-F238E27FC236}">
                <a16:creationId xmlns:a16="http://schemas.microsoft.com/office/drawing/2014/main" id="{3DFDB16F-94F3-4737-8908-91981CF84F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9256" y="2113540"/>
            <a:ext cx="2655676" cy="1876678"/>
          </a:xfrm>
          <a:prstGeom prst="rect">
            <a:avLst/>
          </a:prstGeom>
        </p:spPr>
      </p:pic>
      <p:sp>
        <p:nvSpPr>
          <p:cNvPr id="20" name="テキスト ボックス 19">
            <a:extLst>
              <a:ext uri="{FF2B5EF4-FFF2-40B4-BE49-F238E27FC236}">
                <a16:creationId xmlns:a16="http://schemas.microsoft.com/office/drawing/2014/main" id="{F6EAFC43-7E9C-4594-BCFF-C3E6C5A9A5A5}"/>
              </a:ext>
            </a:extLst>
          </p:cNvPr>
          <p:cNvSpPr txBox="1"/>
          <p:nvPr/>
        </p:nvSpPr>
        <p:spPr>
          <a:xfrm>
            <a:off x="6329256" y="2195034"/>
            <a:ext cx="902811" cy="307777"/>
          </a:xfrm>
          <a:prstGeom prst="rect">
            <a:avLst/>
          </a:prstGeom>
          <a:noFill/>
        </p:spPr>
        <p:txBody>
          <a:bodyPr wrap="square" rtlCol="0">
            <a:spAutoFit/>
          </a:bodyPr>
          <a:lstStyle/>
          <a:p>
            <a:r>
              <a:rPr kumimoji="1" lang="ja-JP" altLang="en-US" sz="1400"/>
              <a:t>都道府県</a:t>
            </a:r>
          </a:p>
        </p:txBody>
      </p:sp>
      <p:sp>
        <p:nvSpPr>
          <p:cNvPr id="21" name="テキスト ボックス 20">
            <a:extLst>
              <a:ext uri="{FF2B5EF4-FFF2-40B4-BE49-F238E27FC236}">
                <a16:creationId xmlns:a16="http://schemas.microsoft.com/office/drawing/2014/main" id="{CAC52677-2960-4EE7-AD5D-D940BC121424}"/>
              </a:ext>
            </a:extLst>
          </p:cNvPr>
          <p:cNvSpPr txBox="1"/>
          <p:nvPr/>
        </p:nvSpPr>
        <p:spPr>
          <a:xfrm>
            <a:off x="6320636" y="4161446"/>
            <a:ext cx="902811" cy="307777"/>
          </a:xfrm>
          <a:prstGeom prst="rect">
            <a:avLst/>
          </a:prstGeom>
          <a:noFill/>
        </p:spPr>
        <p:txBody>
          <a:bodyPr wrap="square" rtlCol="0">
            <a:spAutoFit/>
          </a:bodyPr>
          <a:lstStyle/>
          <a:p>
            <a:r>
              <a:rPr kumimoji="1" lang="ja-JP" altLang="en-US" sz="1400"/>
              <a:t>市区町村</a:t>
            </a:r>
          </a:p>
        </p:txBody>
      </p:sp>
      <p:pic>
        <p:nvPicPr>
          <p:cNvPr id="3" name="図 2">
            <a:extLst>
              <a:ext uri="{FF2B5EF4-FFF2-40B4-BE49-F238E27FC236}">
                <a16:creationId xmlns:a16="http://schemas.microsoft.com/office/drawing/2014/main" id="{057E2073-EAF2-42DD-A53C-EF934CD51740}"/>
              </a:ext>
            </a:extLst>
          </p:cNvPr>
          <p:cNvPicPr>
            <a:picLocks noChangeAspect="1"/>
          </p:cNvPicPr>
          <p:nvPr/>
        </p:nvPicPr>
        <p:blipFill>
          <a:blip r:embed="rId6"/>
          <a:stretch>
            <a:fillRect/>
          </a:stretch>
        </p:blipFill>
        <p:spPr>
          <a:xfrm>
            <a:off x="727932" y="2340115"/>
            <a:ext cx="5273497" cy="3468925"/>
          </a:xfrm>
          <a:prstGeom prst="rect">
            <a:avLst/>
          </a:prstGeom>
        </p:spPr>
      </p:pic>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ahyp="http://schemas.microsoft.com/office/drawing/2018/hyperlinkcolor" xmlns=""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4885</Words>
  <Application>Microsoft Office PowerPoint</Application>
  <PresentationFormat>画面に合わせる (4:3)</PresentationFormat>
  <Paragraphs>562</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2019-01-28T03:46:16Z</dcterms:modified>
</cp:coreProperties>
</file>