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61" r:id="rId6"/>
    <p:sldId id="259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93" r:id="rId32"/>
    <p:sldId id="294" r:id="rId33"/>
    <p:sldId id="295" r:id="rId34"/>
    <p:sldId id="296" r:id="rId35"/>
    <p:sldId id="297" r:id="rId36"/>
    <p:sldId id="298" r:id="rId37"/>
    <p:sldId id="288" r:id="rId38"/>
    <p:sldId id="286" r:id="rId39"/>
    <p:sldId id="287" r:id="rId40"/>
    <p:sldId id="289" r:id="rId41"/>
    <p:sldId id="290" r:id="rId42"/>
    <p:sldId id="291" r:id="rId43"/>
    <p:sldId id="292" r:id="rId4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145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E2497-E634-4498-B978-16735FEA6DAB}" type="datetimeFigureOut">
              <a:rPr kumimoji="1" lang="ja-JP" altLang="en-US" smtClean="0"/>
              <a:t>2019/3/18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1049D-1D0F-4AE7-9D82-95DFA92537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0642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E2497-E634-4498-B978-16735FEA6DAB}" type="datetimeFigureOut">
              <a:rPr kumimoji="1" lang="ja-JP" altLang="en-US" smtClean="0"/>
              <a:t>2019/3/18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1049D-1D0F-4AE7-9D82-95DFA92537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652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E2497-E634-4498-B978-16735FEA6DAB}" type="datetimeFigureOut">
              <a:rPr kumimoji="1" lang="ja-JP" altLang="en-US" smtClean="0"/>
              <a:t>2019/3/18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1049D-1D0F-4AE7-9D82-95DFA92537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0651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E2497-E634-4498-B978-16735FEA6DAB}" type="datetimeFigureOut">
              <a:rPr kumimoji="1" lang="ja-JP" altLang="en-US" smtClean="0"/>
              <a:t>2019/3/18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1049D-1D0F-4AE7-9D82-95DFA92537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4575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E2497-E634-4498-B978-16735FEA6DAB}" type="datetimeFigureOut">
              <a:rPr kumimoji="1" lang="ja-JP" altLang="en-US" smtClean="0"/>
              <a:t>2019/3/18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1049D-1D0F-4AE7-9D82-95DFA92537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6142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E2497-E634-4498-B978-16735FEA6DAB}" type="datetimeFigureOut">
              <a:rPr kumimoji="1" lang="ja-JP" altLang="en-US" smtClean="0"/>
              <a:t>2019/3/18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1049D-1D0F-4AE7-9D82-95DFA92537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3340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E2497-E634-4498-B978-16735FEA6DAB}" type="datetimeFigureOut">
              <a:rPr kumimoji="1" lang="ja-JP" altLang="en-US" smtClean="0"/>
              <a:t>2019/3/18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1049D-1D0F-4AE7-9D82-95DFA92537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1457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E2497-E634-4498-B978-16735FEA6DAB}" type="datetimeFigureOut">
              <a:rPr kumimoji="1" lang="ja-JP" altLang="en-US" smtClean="0"/>
              <a:t>2019/3/18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1049D-1D0F-4AE7-9D82-95DFA92537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9850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E2497-E634-4498-B978-16735FEA6DAB}" type="datetimeFigureOut">
              <a:rPr kumimoji="1" lang="ja-JP" altLang="en-US" smtClean="0"/>
              <a:t>2019/3/18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1049D-1D0F-4AE7-9D82-95DFA92537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2512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E2497-E634-4498-B978-16735FEA6DAB}" type="datetimeFigureOut">
              <a:rPr kumimoji="1" lang="ja-JP" altLang="en-US" smtClean="0"/>
              <a:t>2019/3/18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1049D-1D0F-4AE7-9D82-95DFA92537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3772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E2497-E634-4498-B978-16735FEA6DAB}" type="datetimeFigureOut">
              <a:rPr kumimoji="1" lang="ja-JP" altLang="en-US" smtClean="0"/>
              <a:t>2019/3/18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1049D-1D0F-4AE7-9D82-95DFA92537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6236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0E2497-E634-4498-B978-16735FEA6DAB}" type="datetimeFigureOut">
              <a:rPr kumimoji="1" lang="ja-JP" altLang="en-US" smtClean="0"/>
              <a:t>2019/3/18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1049D-1D0F-4AE7-9D82-95DFA92537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8135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 smtClean="0"/>
              <a:t>道内市町村の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lang="ja-JP" altLang="en-US" dirty="0"/>
              <a:t>オープンデータの取組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28203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8650" y="247726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ja-JP" altLang="en-US" sz="6600" dirty="0"/>
              <a:t>八雲町</a:t>
            </a:r>
            <a:endParaRPr kumimoji="1" lang="ja-JP" altLang="en-US" sz="6600" dirty="0"/>
          </a:p>
        </p:txBody>
      </p:sp>
    </p:spTree>
    <p:extLst>
      <p:ext uri="{BB962C8B-B14F-4D97-AF65-F5344CB8AC3E}">
        <p14:creationId xmlns:p14="http://schemas.microsoft.com/office/powerpoint/2010/main" val="4117549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 dirty="0"/>
              <a:t>八雲町</a:t>
            </a:r>
            <a:endParaRPr kumimoji="1" lang="ja-JP" altLang="en-US" sz="3200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9011"/>
            <a:ext cx="9144000" cy="479997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084320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 dirty="0"/>
              <a:t>八雲町</a:t>
            </a:r>
            <a:endParaRPr kumimoji="1" lang="ja-JP" altLang="en-US" sz="3200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60534"/>
            <a:ext cx="9144000" cy="433325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テキスト ボックス 5"/>
          <p:cNvSpPr txBox="1"/>
          <p:nvPr/>
        </p:nvSpPr>
        <p:spPr>
          <a:xfrm>
            <a:off x="360609" y="849770"/>
            <a:ext cx="7366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データは主に「</a:t>
            </a:r>
            <a:r>
              <a:rPr lang="en-US" altLang="ja-JP" dirty="0" err="1" smtClean="0"/>
              <a:t>LinkData</a:t>
            </a:r>
            <a:r>
              <a:rPr lang="ja-JP" altLang="en-US" dirty="0" smtClean="0"/>
              <a:t>」というサイトに置いてあります。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4638008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 dirty="0"/>
              <a:t>八雲町</a:t>
            </a:r>
            <a:endParaRPr kumimoji="1" lang="ja-JP" altLang="en-US" sz="3200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143" y="708338"/>
            <a:ext cx="7427958" cy="607832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821595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 dirty="0"/>
              <a:t>八雲町</a:t>
            </a:r>
            <a:endParaRPr kumimoji="1" lang="ja-JP" altLang="en-US" sz="3200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00" y="1339403"/>
            <a:ext cx="8890444" cy="533185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テキスト ボックス 4"/>
          <p:cNvSpPr txBox="1"/>
          <p:nvPr/>
        </p:nvSpPr>
        <p:spPr>
          <a:xfrm>
            <a:off x="360609" y="849770"/>
            <a:ext cx="7366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いくつかの利用事例も紹介されています。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7462927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8650" y="247726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ja-JP" altLang="en-US" sz="6600" dirty="0"/>
              <a:t>旭川市</a:t>
            </a:r>
            <a:endParaRPr kumimoji="1" lang="ja-JP" altLang="en-US" sz="6600" dirty="0"/>
          </a:p>
        </p:txBody>
      </p:sp>
    </p:spTree>
    <p:extLst>
      <p:ext uri="{BB962C8B-B14F-4D97-AF65-F5344CB8AC3E}">
        <p14:creationId xmlns:p14="http://schemas.microsoft.com/office/powerpoint/2010/main" val="3842645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 dirty="0"/>
              <a:t>旭川市</a:t>
            </a:r>
            <a:endParaRPr kumimoji="1" lang="ja-JP" altLang="en-US" sz="3200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71063"/>
            <a:ext cx="9144000" cy="531587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073127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 dirty="0"/>
              <a:t>旭川市</a:t>
            </a:r>
            <a:endParaRPr kumimoji="1" lang="ja-JP" altLang="en-US" sz="3200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/>
          <a:srcRect b="20209"/>
          <a:stretch/>
        </p:blipFill>
        <p:spPr>
          <a:xfrm>
            <a:off x="615772" y="1360534"/>
            <a:ext cx="8077391" cy="549746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テキスト ボックス 4"/>
          <p:cNvSpPr txBox="1"/>
          <p:nvPr/>
        </p:nvSpPr>
        <p:spPr>
          <a:xfrm>
            <a:off x="615772" y="849770"/>
            <a:ext cx="7366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/>
              <a:t>旭川市で</a:t>
            </a:r>
            <a:r>
              <a:rPr lang="ja-JP" altLang="en-US" dirty="0" smtClean="0"/>
              <a:t>は、全て</a:t>
            </a:r>
            <a:r>
              <a:rPr lang="en-US" altLang="ja-JP" dirty="0" smtClean="0"/>
              <a:t>CSV</a:t>
            </a:r>
            <a:r>
              <a:rPr lang="ja-JP" altLang="en-US" dirty="0" smtClean="0"/>
              <a:t>ファイルで公開されています。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949970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8650" y="247726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ja-JP" altLang="en-US" sz="6600" dirty="0"/>
              <a:t>小樽</a:t>
            </a:r>
            <a:r>
              <a:rPr lang="ja-JP" altLang="en-US" sz="6600" dirty="0" smtClean="0"/>
              <a:t>市</a:t>
            </a:r>
            <a:endParaRPr kumimoji="1" lang="ja-JP" altLang="en-US" sz="6600" dirty="0"/>
          </a:p>
        </p:txBody>
      </p:sp>
    </p:spTree>
    <p:extLst>
      <p:ext uri="{BB962C8B-B14F-4D97-AF65-F5344CB8AC3E}">
        <p14:creationId xmlns:p14="http://schemas.microsoft.com/office/powerpoint/2010/main" val="19911502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 dirty="0"/>
              <a:t>小樽</a:t>
            </a:r>
            <a:r>
              <a:rPr lang="ja-JP" altLang="en-US" sz="3200" dirty="0" smtClean="0"/>
              <a:t>市</a:t>
            </a:r>
            <a:endParaRPr kumimoji="1" lang="ja-JP" altLang="en-US" sz="3200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78" y="1021730"/>
            <a:ext cx="9144000" cy="53296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41523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8650" y="247726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6600" dirty="0" smtClean="0"/>
              <a:t>札幌市</a:t>
            </a:r>
            <a:endParaRPr kumimoji="1" lang="ja-JP" altLang="en-US" sz="6600" dirty="0"/>
          </a:p>
        </p:txBody>
      </p:sp>
    </p:spTree>
    <p:extLst>
      <p:ext uri="{BB962C8B-B14F-4D97-AF65-F5344CB8AC3E}">
        <p14:creationId xmlns:p14="http://schemas.microsoft.com/office/powerpoint/2010/main" val="40353075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 dirty="0"/>
              <a:t>小樽</a:t>
            </a:r>
            <a:r>
              <a:rPr lang="ja-JP" altLang="en-US" sz="3200" dirty="0" smtClean="0"/>
              <a:t>市</a:t>
            </a:r>
            <a:endParaRPr kumimoji="1" lang="ja-JP" altLang="en-US" sz="3200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56070"/>
            <a:ext cx="9144000" cy="534586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278037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8650" y="247726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ja-JP" altLang="en-US" sz="6600" dirty="0"/>
              <a:t>深川</a:t>
            </a:r>
            <a:r>
              <a:rPr lang="ja-JP" altLang="en-US" sz="6600" dirty="0" smtClean="0"/>
              <a:t>市</a:t>
            </a:r>
            <a:endParaRPr kumimoji="1" lang="ja-JP" altLang="en-US" sz="6600" dirty="0"/>
          </a:p>
        </p:txBody>
      </p:sp>
    </p:spTree>
    <p:extLst>
      <p:ext uri="{BB962C8B-B14F-4D97-AF65-F5344CB8AC3E}">
        <p14:creationId xmlns:p14="http://schemas.microsoft.com/office/powerpoint/2010/main" val="40220425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 dirty="0"/>
              <a:t>深川</a:t>
            </a:r>
            <a:r>
              <a:rPr lang="ja-JP" altLang="en-US" sz="3200" dirty="0" smtClean="0"/>
              <a:t>市</a:t>
            </a:r>
            <a:endParaRPr kumimoji="1" lang="ja-JP" altLang="en-US" sz="3200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0597"/>
            <a:ext cx="9144000" cy="511680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726636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 dirty="0"/>
              <a:t>深川</a:t>
            </a:r>
            <a:r>
              <a:rPr lang="ja-JP" altLang="en-US" sz="3200" dirty="0" smtClean="0"/>
              <a:t>市</a:t>
            </a:r>
            <a:endParaRPr kumimoji="1" lang="ja-JP" altLang="en-US" sz="3200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80714"/>
            <a:ext cx="9144000" cy="515264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テキスト ボックス 4"/>
          <p:cNvSpPr txBox="1"/>
          <p:nvPr/>
        </p:nvSpPr>
        <p:spPr>
          <a:xfrm>
            <a:off x="360609" y="849770"/>
            <a:ext cx="7366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データは北海道オープンデータポータルで公開。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930129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 dirty="0"/>
              <a:t>深川</a:t>
            </a:r>
            <a:r>
              <a:rPr lang="ja-JP" altLang="en-US" sz="3200" dirty="0" smtClean="0"/>
              <a:t>市</a:t>
            </a:r>
            <a:endParaRPr kumimoji="1" lang="ja-JP" altLang="en-US" sz="3200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775" y="708338"/>
            <a:ext cx="8718694" cy="589852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337843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8650" y="247726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ja-JP" altLang="en-US" sz="6600" dirty="0" smtClean="0"/>
              <a:t>富良野市</a:t>
            </a:r>
            <a:endParaRPr kumimoji="1" lang="ja-JP" altLang="en-US" sz="6600" dirty="0"/>
          </a:p>
        </p:txBody>
      </p:sp>
    </p:spTree>
    <p:extLst>
      <p:ext uri="{BB962C8B-B14F-4D97-AF65-F5344CB8AC3E}">
        <p14:creationId xmlns:p14="http://schemas.microsoft.com/office/powerpoint/2010/main" val="16302006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 dirty="0"/>
              <a:t>富良野</a:t>
            </a:r>
            <a:r>
              <a:rPr lang="ja-JP" altLang="en-US" sz="3200" dirty="0" smtClean="0"/>
              <a:t>市</a:t>
            </a:r>
            <a:endParaRPr kumimoji="1" lang="ja-JP" altLang="en-US" sz="3200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60534"/>
            <a:ext cx="9144000" cy="432127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テキスト ボックス 4"/>
          <p:cNvSpPr txBox="1"/>
          <p:nvPr/>
        </p:nvSpPr>
        <p:spPr>
          <a:xfrm>
            <a:off x="360609" y="849770"/>
            <a:ext cx="7366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データは北海道オープンデータポータルで公開。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424646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 dirty="0"/>
              <a:t>富良野</a:t>
            </a:r>
            <a:r>
              <a:rPr lang="ja-JP" altLang="en-US" sz="3200" dirty="0" smtClean="0"/>
              <a:t>市</a:t>
            </a:r>
            <a:endParaRPr kumimoji="1" lang="ja-JP" altLang="en-US" sz="3200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34" y="708338"/>
            <a:ext cx="8639175" cy="58959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074679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8650" y="247726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ja-JP" altLang="en-US" sz="6600" dirty="0"/>
              <a:t>音更町</a:t>
            </a:r>
            <a:endParaRPr kumimoji="1" lang="ja-JP" altLang="en-US" sz="6600" dirty="0"/>
          </a:p>
        </p:txBody>
      </p:sp>
    </p:spTree>
    <p:extLst>
      <p:ext uri="{BB962C8B-B14F-4D97-AF65-F5344CB8AC3E}">
        <p14:creationId xmlns:p14="http://schemas.microsoft.com/office/powerpoint/2010/main" val="32340144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 dirty="0"/>
              <a:t>音更町</a:t>
            </a:r>
            <a:endParaRPr kumimoji="1" lang="ja-JP" altLang="en-US" sz="3200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 rotWithShape="1">
          <a:blip r:embed="rId2"/>
          <a:srcRect b="6850"/>
          <a:stretch/>
        </p:blipFill>
        <p:spPr>
          <a:xfrm>
            <a:off x="177622" y="1360534"/>
            <a:ext cx="8763000" cy="544776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テキスト ボックス 4"/>
          <p:cNvSpPr txBox="1"/>
          <p:nvPr/>
        </p:nvSpPr>
        <p:spPr>
          <a:xfrm>
            <a:off x="360609" y="849770"/>
            <a:ext cx="7366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データは北海道オープンデータポータルで公開。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325101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3200" dirty="0" smtClean="0"/>
              <a:t>札幌市</a:t>
            </a:r>
            <a:endParaRPr kumimoji="1" lang="ja-JP" altLang="en-US" sz="3200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78" y="1427943"/>
            <a:ext cx="9144000" cy="451726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テキスト ボックス 2"/>
          <p:cNvSpPr txBox="1"/>
          <p:nvPr/>
        </p:nvSpPr>
        <p:spPr>
          <a:xfrm>
            <a:off x="360609" y="778159"/>
            <a:ext cx="7366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札幌市は、かなりの予算をかけてプラットフォームを構築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7158331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 dirty="0"/>
              <a:t>音更町</a:t>
            </a:r>
            <a:endParaRPr kumimoji="1" lang="ja-JP" altLang="en-US" sz="3200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59" y="824248"/>
            <a:ext cx="8848725" cy="58959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950574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8650" y="247726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ja-JP" altLang="en-US" sz="6600" dirty="0"/>
              <a:t>鹿追</a:t>
            </a:r>
            <a:r>
              <a:rPr lang="ja-JP" altLang="en-US" sz="6600" dirty="0" smtClean="0"/>
              <a:t>町</a:t>
            </a:r>
            <a:endParaRPr kumimoji="1" lang="ja-JP" altLang="en-US" sz="6600" dirty="0"/>
          </a:p>
        </p:txBody>
      </p:sp>
    </p:spTree>
    <p:extLst>
      <p:ext uri="{BB962C8B-B14F-4D97-AF65-F5344CB8AC3E}">
        <p14:creationId xmlns:p14="http://schemas.microsoft.com/office/powerpoint/2010/main" val="20494164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 dirty="0"/>
              <a:t>鹿追</a:t>
            </a:r>
            <a:r>
              <a:rPr lang="ja-JP" altLang="en-US" sz="3200" dirty="0" smtClean="0"/>
              <a:t>町</a:t>
            </a:r>
            <a:endParaRPr kumimoji="1" lang="ja-JP" altLang="en-US" sz="3200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609" y="1360534"/>
            <a:ext cx="8515350" cy="542044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テキスト ボックス 4"/>
          <p:cNvSpPr txBox="1"/>
          <p:nvPr/>
        </p:nvSpPr>
        <p:spPr>
          <a:xfrm>
            <a:off x="360609" y="849770"/>
            <a:ext cx="7366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データは北海道オープンデータポータルで公開。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7215390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 dirty="0"/>
              <a:t>鹿追</a:t>
            </a:r>
            <a:r>
              <a:rPr lang="ja-JP" altLang="en-US" sz="3200" dirty="0" smtClean="0"/>
              <a:t>町</a:t>
            </a:r>
            <a:endParaRPr kumimoji="1" lang="ja-JP" altLang="en-US" sz="3200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 rotWithShape="1">
          <a:blip r:embed="rId2"/>
          <a:srcRect r="33597"/>
          <a:stretch/>
        </p:blipFill>
        <p:spPr>
          <a:xfrm>
            <a:off x="394615" y="927278"/>
            <a:ext cx="8550249" cy="576973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520975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60" y="676141"/>
            <a:ext cx="7727324" cy="6181859"/>
          </a:xfrm>
          <a:prstGeom prst="rect">
            <a:avLst/>
          </a:prstGeom>
        </p:spPr>
      </p:pic>
      <p:sp>
        <p:nvSpPr>
          <p:cNvPr id="5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kumimoji="1" lang="en-US" altLang="ja-JP" sz="3200" dirty="0" smtClean="0"/>
              <a:t>AED</a:t>
            </a:r>
            <a:r>
              <a:rPr kumimoji="1" lang="ja-JP" altLang="en-US" sz="3200" dirty="0" smtClean="0"/>
              <a:t>設置施設の地図化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5688001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488" y="627223"/>
            <a:ext cx="8654603" cy="6230777"/>
          </a:xfrm>
          <a:prstGeom prst="rect">
            <a:avLst/>
          </a:prstGeom>
        </p:spPr>
      </p:pic>
      <p:sp>
        <p:nvSpPr>
          <p:cNvPr id="6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 dirty="0"/>
              <a:t>指定</a:t>
            </a:r>
            <a:r>
              <a:rPr lang="ja-JP" altLang="en-US" sz="3200" dirty="0" smtClean="0"/>
              <a:t>緊急避難所</a:t>
            </a:r>
            <a:r>
              <a:rPr kumimoji="1" lang="ja-JP" altLang="en-US" sz="3200" dirty="0" smtClean="0"/>
              <a:t>の地図化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9289552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 dirty="0"/>
              <a:t>指定</a:t>
            </a:r>
            <a:r>
              <a:rPr lang="ja-JP" altLang="en-US" sz="3200" dirty="0" smtClean="0"/>
              <a:t>緊急避難所</a:t>
            </a:r>
            <a:r>
              <a:rPr kumimoji="1" lang="ja-JP" altLang="en-US" sz="3200" dirty="0" smtClean="0"/>
              <a:t>の地図化</a:t>
            </a:r>
            <a:endParaRPr kumimoji="1" lang="ja-JP" altLang="en-US" sz="3200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730" y="708338"/>
            <a:ext cx="8422783" cy="6063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3091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8650" y="2477261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kumimoji="1" lang="ja-JP" altLang="en-US" sz="4000" dirty="0" smtClean="0"/>
              <a:t>札幌のリーダー研修を受けて、</a:t>
            </a:r>
            <a:r>
              <a:rPr kumimoji="1" lang="en-US" altLang="ja-JP" sz="4000" dirty="0" smtClean="0"/>
              <a:t/>
            </a:r>
            <a:br>
              <a:rPr kumimoji="1" lang="en-US" altLang="ja-JP" sz="4000" dirty="0" smtClean="0"/>
            </a:br>
            <a:r>
              <a:rPr lang="ja-JP" altLang="en-US" sz="4000" dirty="0"/>
              <a:t>オープンデータを開始</a:t>
            </a:r>
            <a:r>
              <a:rPr lang="ja-JP" altLang="en-US" sz="4000" dirty="0" smtClean="0"/>
              <a:t>した市町村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40584929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8650" y="247726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ja-JP" altLang="en-US" sz="6600" dirty="0"/>
              <a:t>喜茂別</a:t>
            </a:r>
            <a:r>
              <a:rPr lang="ja-JP" altLang="en-US" sz="6600" dirty="0" smtClean="0"/>
              <a:t>町</a:t>
            </a:r>
            <a:endParaRPr kumimoji="1" lang="ja-JP" altLang="en-US" sz="6600" dirty="0"/>
          </a:p>
        </p:txBody>
      </p:sp>
    </p:spTree>
    <p:extLst>
      <p:ext uri="{BB962C8B-B14F-4D97-AF65-F5344CB8AC3E}">
        <p14:creationId xmlns:p14="http://schemas.microsoft.com/office/powerpoint/2010/main" val="209492398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 dirty="0" smtClean="0"/>
              <a:t>喜茂別町</a:t>
            </a:r>
            <a:endParaRPr kumimoji="1" lang="ja-JP" altLang="en-US" sz="3200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62722"/>
            <a:ext cx="9144000" cy="473255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82484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3200" dirty="0" smtClean="0"/>
              <a:t>札幌市</a:t>
            </a:r>
            <a:endParaRPr kumimoji="1" lang="ja-JP" altLang="en-US" sz="3200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78" y="1360534"/>
            <a:ext cx="9144000" cy="45316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テキスト ボックス 4"/>
          <p:cNvSpPr txBox="1"/>
          <p:nvPr/>
        </p:nvSpPr>
        <p:spPr>
          <a:xfrm>
            <a:off x="360609" y="849770"/>
            <a:ext cx="7366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今後地図データ、リアルタイムデータ等を順次公開していくとのこと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0749094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 dirty="0" smtClean="0"/>
              <a:t>喜茂別町</a:t>
            </a:r>
            <a:endParaRPr kumimoji="1" lang="ja-JP" altLang="en-US" sz="3200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714" y="708338"/>
            <a:ext cx="8524875" cy="58007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945389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8650" y="247726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ja-JP" altLang="en-US" sz="6600" dirty="0"/>
              <a:t>新篠津村</a:t>
            </a:r>
            <a:endParaRPr kumimoji="1" lang="ja-JP" altLang="en-US" sz="6600" dirty="0"/>
          </a:p>
        </p:txBody>
      </p:sp>
    </p:spTree>
    <p:extLst>
      <p:ext uri="{BB962C8B-B14F-4D97-AF65-F5344CB8AC3E}">
        <p14:creationId xmlns:p14="http://schemas.microsoft.com/office/powerpoint/2010/main" val="214563824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 dirty="0"/>
              <a:t>新篠津村</a:t>
            </a:r>
            <a:endParaRPr kumimoji="1" lang="ja-JP" altLang="en-US" sz="3200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747" y="708338"/>
            <a:ext cx="8286750" cy="584835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1781856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 dirty="0"/>
              <a:t>新篠津村</a:t>
            </a:r>
            <a:endParaRPr kumimoji="1" lang="ja-JP" altLang="en-US" sz="3200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77859"/>
            <a:ext cx="9144000" cy="530228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51286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3200" dirty="0" smtClean="0"/>
              <a:t>札幌市</a:t>
            </a:r>
            <a:endParaRPr kumimoji="1" lang="ja-JP" altLang="en-US" sz="3200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31" y="1304690"/>
            <a:ext cx="8873544" cy="555331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テキスト ボックス 4"/>
          <p:cNvSpPr txBox="1"/>
          <p:nvPr/>
        </p:nvSpPr>
        <p:spPr>
          <a:xfrm>
            <a:off x="360609" y="849770"/>
            <a:ext cx="7366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「ダッシュボード」という機能で、データをビジュアライズして見られる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616682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8650" y="247726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ja-JP" altLang="en-US" sz="6600" dirty="0"/>
              <a:t>函館</a:t>
            </a:r>
            <a:r>
              <a:rPr kumimoji="1" lang="ja-JP" altLang="en-US" sz="6600" dirty="0" smtClean="0"/>
              <a:t>市</a:t>
            </a:r>
            <a:endParaRPr kumimoji="1" lang="ja-JP" altLang="en-US" sz="6600" dirty="0"/>
          </a:p>
        </p:txBody>
      </p:sp>
    </p:spTree>
    <p:extLst>
      <p:ext uri="{BB962C8B-B14F-4D97-AF65-F5344CB8AC3E}">
        <p14:creationId xmlns:p14="http://schemas.microsoft.com/office/powerpoint/2010/main" val="35230491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 dirty="0"/>
              <a:t>函館</a:t>
            </a:r>
            <a:r>
              <a:rPr kumimoji="1" lang="ja-JP" altLang="en-US" sz="3200" dirty="0" smtClean="0"/>
              <a:t>市</a:t>
            </a:r>
            <a:endParaRPr kumimoji="1" lang="ja-JP" altLang="en-US" sz="3200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70960"/>
            <a:ext cx="9144000" cy="531607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65545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 dirty="0"/>
              <a:t>函館</a:t>
            </a:r>
            <a:r>
              <a:rPr kumimoji="1" lang="ja-JP" altLang="en-US" sz="3200" dirty="0" smtClean="0"/>
              <a:t>市</a:t>
            </a:r>
            <a:endParaRPr kumimoji="1" lang="ja-JP" altLang="en-US" sz="3200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78" y="1360534"/>
            <a:ext cx="9144000" cy="506673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テキスト ボックス 4"/>
          <p:cNvSpPr txBox="1"/>
          <p:nvPr/>
        </p:nvSpPr>
        <p:spPr>
          <a:xfrm>
            <a:off x="360609" y="849770"/>
            <a:ext cx="7366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函館市は、ホームページのほとんどのページがオープンデータ化</a:t>
            </a:r>
            <a:endParaRPr lang="en-US" altLang="ja-JP" dirty="0"/>
          </a:p>
        </p:txBody>
      </p:sp>
      <p:cxnSp>
        <p:nvCxnSpPr>
          <p:cNvPr id="7" name="直線コネクタ 6"/>
          <p:cNvCxnSpPr/>
          <p:nvPr/>
        </p:nvCxnSpPr>
        <p:spPr>
          <a:xfrm>
            <a:off x="1661375" y="2459865"/>
            <a:ext cx="694171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>
            <a:off x="461494" y="2650902"/>
            <a:ext cx="38851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8045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15772" y="146185"/>
            <a:ext cx="7886700" cy="562153"/>
          </a:xfrm>
        </p:spPr>
        <p:txBody>
          <a:bodyPr>
            <a:normAutofit/>
          </a:bodyPr>
          <a:lstStyle/>
          <a:p>
            <a:pPr algn="ctr"/>
            <a:r>
              <a:rPr lang="ja-JP" altLang="en-US" sz="3200" dirty="0"/>
              <a:t>函館</a:t>
            </a:r>
            <a:r>
              <a:rPr kumimoji="1" lang="ja-JP" altLang="en-US" sz="3200" dirty="0" smtClean="0"/>
              <a:t>市</a:t>
            </a:r>
            <a:endParaRPr kumimoji="1" lang="ja-JP" altLang="en-US" sz="3200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78" y="1274122"/>
            <a:ext cx="9144000" cy="479915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角丸四角形吹き出し 1"/>
          <p:cNvSpPr/>
          <p:nvPr/>
        </p:nvSpPr>
        <p:spPr>
          <a:xfrm>
            <a:off x="3052294" y="2704563"/>
            <a:ext cx="3541690" cy="940157"/>
          </a:xfrm>
          <a:prstGeom prst="wedgeRoundRectCallout">
            <a:avLst>
              <a:gd name="adj1" fmla="val -23857"/>
              <a:gd name="adj2" fmla="val 102015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ホームページに付けられている、</a:t>
            </a:r>
            <a:endParaRPr kumimoji="1" lang="en-US" altLang="ja-JP" dirty="0" smtClean="0"/>
          </a:p>
          <a:p>
            <a:pPr algn="ctr"/>
            <a:r>
              <a:rPr kumimoji="1" lang="ja-JP" altLang="en-US" dirty="0" smtClean="0"/>
              <a:t>オープンデータの表示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343852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183</Words>
  <Application>Microsoft Office PowerPoint</Application>
  <PresentationFormat>画面に合わせる (4:3)</PresentationFormat>
  <Paragraphs>56</Paragraphs>
  <Slides>43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43</vt:i4>
      </vt:variant>
    </vt:vector>
  </HeadingPairs>
  <TitlesOfParts>
    <vt:vector size="48" baseType="lpstr">
      <vt:lpstr>ＭＳ Ｐゴシック</vt:lpstr>
      <vt:lpstr>Arial</vt:lpstr>
      <vt:lpstr>Calibri</vt:lpstr>
      <vt:lpstr>Calibri Light</vt:lpstr>
      <vt:lpstr>Office テーマ</vt:lpstr>
      <vt:lpstr>道内市町村の オープンデータの取組</vt:lpstr>
      <vt:lpstr>札幌市</vt:lpstr>
      <vt:lpstr>札幌市</vt:lpstr>
      <vt:lpstr>札幌市</vt:lpstr>
      <vt:lpstr>札幌市</vt:lpstr>
      <vt:lpstr>函館市</vt:lpstr>
      <vt:lpstr>函館市</vt:lpstr>
      <vt:lpstr>函館市</vt:lpstr>
      <vt:lpstr>函館市</vt:lpstr>
      <vt:lpstr>八雲町</vt:lpstr>
      <vt:lpstr>八雲町</vt:lpstr>
      <vt:lpstr>八雲町</vt:lpstr>
      <vt:lpstr>八雲町</vt:lpstr>
      <vt:lpstr>八雲町</vt:lpstr>
      <vt:lpstr>旭川市</vt:lpstr>
      <vt:lpstr>旭川市</vt:lpstr>
      <vt:lpstr>旭川市</vt:lpstr>
      <vt:lpstr>小樽市</vt:lpstr>
      <vt:lpstr>小樽市</vt:lpstr>
      <vt:lpstr>小樽市</vt:lpstr>
      <vt:lpstr>深川市</vt:lpstr>
      <vt:lpstr>深川市</vt:lpstr>
      <vt:lpstr>深川市</vt:lpstr>
      <vt:lpstr>深川市</vt:lpstr>
      <vt:lpstr>富良野市</vt:lpstr>
      <vt:lpstr>富良野市</vt:lpstr>
      <vt:lpstr>富良野市</vt:lpstr>
      <vt:lpstr>音更町</vt:lpstr>
      <vt:lpstr>音更町</vt:lpstr>
      <vt:lpstr>音更町</vt:lpstr>
      <vt:lpstr>鹿追町</vt:lpstr>
      <vt:lpstr>鹿追町</vt:lpstr>
      <vt:lpstr>鹿追町</vt:lpstr>
      <vt:lpstr>AED設置施設の地図化</vt:lpstr>
      <vt:lpstr>指定緊急避難所の地図化</vt:lpstr>
      <vt:lpstr>指定緊急避難所の地図化</vt:lpstr>
      <vt:lpstr>札幌のリーダー研修を受けて、 オープンデータを開始した市町村</vt:lpstr>
      <vt:lpstr>喜茂別町</vt:lpstr>
      <vt:lpstr>喜茂別町</vt:lpstr>
      <vt:lpstr>喜茂別町</vt:lpstr>
      <vt:lpstr>新篠津村</vt:lpstr>
      <vt:lpstr>新篠津村</vt:lpstr>
      <vt:lpstr>新篠津村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2019-03-18T07:51:20Z</dcterms:created>
  <dcterms:modified xsi:type="dcterms:W3CDTF">2019-03-18T07:51:25Z</dcterms:modified>
</cp:coreProperties>
</file>