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95" r:id="rId1"/>
  </p:sldMasterIdLst>
  <p:notesMasterIdLst>
    <p:notesMasterId r:id="rId32"/>
  </p:notesMasterIdLst>
  <p:sldIdLst>
    <p:sldId id="257" r:id="rId2"/>
    <p:sldId id="480" r:id="rId3"/>
    <p:sldId id="535" r:id="rId4"/>
    <p:sldId id="536" r:id="rId5"/>
    <p:sldId id="506" r:id="rId6"/>
    <p:sldId id="524" r:id="rId7"/>
    <p:sldId id="476" r:id="rId8"/>
    <p:sldId id="433" r:id="rId9"/>
    <p:sldId id="467" r:id="rId10"/>
    <p:sldId id="469" r:id="rId11"/>
    <p:sldId id="461" r:id="rId12"/>
    <p:sldId id="494" r:id="rId13"/>
    <p:sldId id="501" r:id="rId14"/>
    <p:sldId id="497" r:id="rId15"/>
    <p:sldId id="499" r:id="rId16"/>
    <p:sldId id="500" r:id="rId17"/>
    <p:sldId id="514" r:id="rId18"/>
    <p:sldId id="503" r:id="rId19"/>
    <p:sldId id="510" r:id="rId20"/>
    <p:sldId id="527" r:id="rId21"/>
    <p:sldId id="528" r:id="rId22"/>
    <p:sldId id="529" r:id="rId23"/>
    <p:sldId id="515" r:id="rId24"/>
    <p:sldId id="509" r:id="rId25"/>
    <p:sldId id="530" r:id="rId26"/>
    <p:sldId id="531" r:id="rId27"/>
    <p:sldId id="268" r:id="rId28"/>
    <p:sldId id="272" r:id="rId29"/>
    <p:sldId id="502" r:id="rId30"/>
    <p:sldId id="277" r:id="rId31"/>
  </p:sldIdLst>
  <p:sldSz cx="9148763" cy="6861175"/>
  <p:notesSz cx="6858000" cy="9144000"/>
  <p:defaultTextStyle>
    <a:defPPr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frameSlides="1"/>
  <p:showPr>
    <p:present/>
    <p:sldAll/>
    <p:penClr>
      <a:srgbClr val="FF0000">
        <a:alpha val="100000"/>
      </a:srgbClr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76" autoAdjust="0"/>
    <p:restoredTop sz="90098"/>
  </p:normalViewPr>
  <p:slideViewPr>
    <p:cSldViewPr>
      <p:cViewPr varScale="1">
        <p:scale>
          <a:sx n="59" d="100"/>
          <a:sy n="59" d="100"/>
        </p:scale>
        <p:origin x="1440" y="78"/>
      </p:cViewPr>
      <p:guideLst>
        <p:guide orient="horz" pos="216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27" cy="7202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之人 丸田" userId="e12b5ca4f03dc360" providerId="LiveId" clId="{29F73EA3-3F36-4799-A80A-0A4EEFC5CE61}"/>
    <pc:docChg chg="custSel addSld delSld modSld sldOrd">
      <pc:chgData name="之人 丸田" userId="e12b5ca4f03dc360" providerId="LiveId" clId="{29F73EA3-3F36-4799-A80A-0A4EEFC5CE61}" dt="2019-02-14T04:52:03.445" v="189"/>
      <pc:docMkLst>
        <pc:docMk/>
      </pc:docMkLst>
      <pc:sldChg chg="del">
        <pc:chgData name="之人 丸田" userId="e12b5ca4f03dc360" providerId="LiveId" clId="{29F73EA3-3F36-4799-A80A-0A4EEFC5CE61}" dt="2019-02-14T02:17:33.954" v="84" actId="2696"/>
        <pc:sldMkLst>
          <pc:docMk/>
          <pc:sldMk cId="3806989607" sldId="260"/>
        </pc:sldMkLst>
      </pc:sldChg>
      <pc:sldChg chg="del">
        <pc:chgData name="之人 丸田" userId="e12b5ca4f03dc360" providerId="LiveId" clId="{29F73EA3-3F36-4799-A80A-0A4EEFC5CE61}" dt="2019-02-14T02:11:43.904" v="33" actId="2696"/>
        <pc:sldMkLst>
          <pc:docMk/>
          <pc:sldMk cId="0" sldId="261"/>
        </pc:sldMkLst>
      </pc:sldChg>
      <pc:sldChg chg="del">
        <pc:chgData name="之人 丸田" userId="e12b5ca4f03dc360" providerId="LiveId" clId="{29F73EA3-3F36-4799-A80A-0A4EEFC5CE61}" dt="2019-02-14T02:11:44.017" v="37" actId="2696"/>
        <pc:sldMkLst>
          <pc:docMk/>
          <pc:sldMk cId="0" sldId="265"/>
        </pc:sldMkLst>
      </pc:sldChg>
      <pc:sldChg chg="del">
        <pc:chgData name="之人 丸田" userId="e12b5ca4f03dc360" providerId="LiveId" clId="{29F73EA3-3F36-4799-A80A-0A4EEFC5CE61}" dt="2019-02-14T02:11:44.001" v="36" actId="2696"/>
        <pc:sldMkLst>
          <pc:docMk/>
          <pc:sldMk cId="0" sldId="267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0" sldId="268"/>
        </pc:sldMkLst>
      </pc:sldChg>
      <pc:sldChg chg="del">
        <pc:chgData name="之人 丸田" userId="e12b5ca4f03dc360" providerId="LiveId" clId="{29F73EA3-3F36-4799-A80A-0A4EEFC5CE61}" dt="2019-02-14T02:11:43.985" v="35" actId="2696"/>
        <pc:sldMkLst>
          <pc:docMk/>
          <pc:sldMk cId="0" sldId="270"/>
        </pc:sldMkLst>
      </pc:sldChg>
      <pc:sldChg chg="del">
        <pc:chgData name="之人 丸田" userId="e12b5ca4f03dc360" providerId="LiveId" clId="{29F73EA3-3F36-4799-A80A-0A4EEFC5CE61}" dt="2019-02-14T02:10:48.088" v="0" actId="2696"/>
        <pc:sldMkLst>
          <pc:docMk/>
          <pc:sldMk cId="1458579169" sldId="366"/>
        </pc:sldMkLst>
      </pc:sldChg>
      <pc:sldChg chg="del">
        <pc:chgData name="之人 丸田" userId="e12b5ca4f03dc360" providerId="LiveId" clId="{29F73EA3-3F36-4799-A80A-0A4EEFC5CE61}" dt="2019-02-14T02:10:48.152" v="3" actId="2696"/>
        <pc:sldMkLst>
          <pc:docMk/>
          <pc:sldMk cId="3955035239" sldId="368"/>
        </pc:sldMkLst>
      </pc:sldChg>
      <pc:sldChg chg="del">
        <pc:chgData name="之人 丸田" userId="e12b5ca4f03dc360" providerId="LiveId" clId="{29F73EA3-3F36-4799-A80A-0A4EEFC5CE61}" dt="2019-02-14T02:10:48.455" v="30" actId="2696"/>
        <pc:sldMkLst>
          <pc:docMk/>
          <pc:sldMk cId="3307301392" sldId="370"/>
        </pc:sldMkLst>
      </pc:sldChg>
      <pc:sldChg chg="del">
        <pc:chgData name="之人 丸田" userId="e12b5ca4f03dc360" providerId="LiveId" clId="{29F73EA3-3F36-4799-A80A-0A4EEFC5CE61}" dt="2019-02-14T02:10:48.184" v="5" actId="2696"/>
        <pc:sldMkLst>
          <pc:docMk/>
          <pc:sldMk cId="2211891431" sldId="373"/>
        </pc:sldMkLst>
      </pc:sldChg>
      <pc:sldChg chg="del">
        <pc:chgData name="之人 丸田" userId="e12b5ca4f03dc360" providerId="LiveId" clId="{29F73EA3-3F36-4799-A80A-0A4EEFC5CE61}" dt="2019-02-14T02:10:48.206" v="6" actId="2696"/>
        <pc:sldMkLst>
          <pc:docMk/>
          <pc:sldMk cId="2862044899" sldId="374"/>
        </pc:sldMkLst>
      </pc:sldChg>
      <pc:sldChg chg="del">
        <pc:chgData name="之人 丸田" userId="e12b5ca4f03dc360" providerId="LiveId" clId="{29F73EA3-3F36-4799-A80A-0A4EEFC5CE61}" dt="2019-02-14T02:10:48.219" v="7" actId="2696"/>
        <pc:sldMkLst>
          <pc:docMk/>
          <pc:sldMk cId="1392586564" sldId="376"/>
        </pc:sldMkLst>
      </pc:sldChg>
      <pc:sldChg chg="del">
        <pc:chgData name="之人 丸田" userId="e12b5ca4f03dc360" providerId="LiveId" clId="{29F73EA3-3F36-4799-A80A-0A4EEFC5CE61}" dt="2019-02-14T02:10:48.236" v="9" actId="2696"/>
        <pc:sldMkLst>
          <pc:docMk/>
          <pc:sldMk cId="4044863750" sldId="377"/>
        </pc:sldMkLst>
      </pc:sldChg>
      <pc:sldChg chg="del">
        <pc:chgData name="之人 丸田" userId="e12b5ca4f03dc360" providerId="LiveId" clId="{29F73EA3-3F36-4799-A80A-0A4EEFC5CE61}" dt="2019-02-14T02:10:48.253" v="10" actId="2696"/>
        <pc:sldMkLst>
          <pc:docMk/>
          <pc:sldMk cId="555309785" sldId="378"/>
        </pc:sldMkLst>
      </pc:sldChg>
      <pc:sldChg chg="del">
        <pc:chgData name="之人 丸田" userId="e12b5ca4f03dc360" providerId="LiveId" clId="{29F73EA3-3F36-4799-A80A-0A4EEFC5CE61}" dt="2019-02-14T02:10:48.222" v="8" actId="2696"/>
        <pc:sldMkLst>
          <pc:docMk/>
          <pc:sldMk cId="4013527424" sldId="379"/>
        </pc:sldMkLst>
      </pc:sldChg>
      <pc:sldChg chg="del">
        <pc:chgData name="之人 丸田" userId="e12b5ca4f03dc360" providerId="LiveId" clId="{29F73EA3-3F36-4799-A80A-0A4EEFC5CE61}" dt="2019-02-14T02:10:48.256" v="11" actId="2696"/>
        <pc:sldMkLst>
          <pc:docMk/>
          <pc:sldMk cId="1020173926" sldId="380"/>
        </pc:sldMkLst>
      </pc:sldChg>
      <pc:sldChg chg="del">
        <pc:chgData name="之人 丸田" userId="e12b5ca4f03dc360" providerId="LiveId" clId="{29F73EA3-3F36-4799-A80A-0A4EEFC5CE61}" dt="2019-02-14T02:10:48.272" v="12" actId="2696"/>
        <pc:sldMkLst>
          <pc:docMk/>
          <pc:sldMk cId="2427013052" sldId="381"/>
        </pc:sldMkLst>
      </pc:sldChg>
      <pc:sldChg chg="del">
        <pc:chgData name="之人 丸田" userId="e12b5ca4f03dc360" providerId="LiveId" clId="{29F73EA3-3F36-4799-A80A-0A4EEFC5CE61}" dt="2019-02-14T02:10:48.285" v="13" actId="2696"/>
        <pc:sldMkLst>
          <pc:docMk/>
          <pc:sldMk cId="2933989770" sldId="382"/>
        </pc:sldMkLst>
      </pc:sldChg>
      <pc:sldChg chg="del">
        <pc:chgData name="之人 丸田" userId="e12b5ca4f03dc360" providerId="LiveId" clId="{29F73EA3-3F36-4799-A80A-0A4EEFC5CE61}" dt="2019-02-14T02:10:48.307" v="15" actId="2696"/>
        <pc:sldMkLst>
          <pc:docMk/>
          <pc:sldMk cId="3593394689" sldId="383"/>
        </pc:sldMkLst>
      </pc:sldChg>
      <pc:sldChg chg="del">
        <pc:chgData name="之人 丸田" userId="e12b5ca4f03dc360" providerId="LiveId" clId="{29F73EA3-3F36-4799-A80A-0A4EEFC5CE61}" dt="2019-02-14T02:10:48.289" v="14" actId="2696"/>
        <pc:sldMkLst>
          <pc:docMk/>
          <pc:sldMk cId="3162111475" sldId="384"/>
        </pc:sldMkLst>
      </pc:sldChg>
      <pc:sldChg chg="del">
        <pc:chgData name="之人 丸田" userId="e12b5ca4f03dc360" providerId="LiveId" clId="{29F73EA3-3F36-4799-A80A-0A4EEFC5CE61}" dt="2019-02-14T02:10:48.339" v="18" actId="2696"/>
        <pc:sldMkLst>
          <pc:docMk/>
          <pc:sldMk cId="9438409" sldId="386"/>
        </pc:sldMkLst>
      </pc:sldChg>
      <pc:sldChg chg="del">
        <pc:chgData name="之人 丸田" userId="e12b5ca4f03dc360" providerId="LiveId" clId="{29F73EA3-3F36-4799-A80A-0A4EEFC5CE61}" dt="2019-02-14T02:10:48.353" v="19" actId="2696"/>
        <pc:sldMkLst>
          <pc:docMk/>
          <pc:sldMk cId="2297045568" sldId="388"/>
        </pc:sldMkLst>
      </pc:sldChg>
      <pc:sldChg chg="del">
        <pc:chgData name="之人 丸田" userId="e12b5ca4f03dc360" providerId="LiveId" clId="{29F73EA3-3F36-4799-A80A-0A4EEFC5CE61}" dt="2019-02-14T02:10:48.358" v="20" actId="2696"/>
        <pc:sldMkLst>
          <pc:docMk/>
          <pc:sldMk cId="1182252469" sldId="389"/>
        </pc:sldMkLst>
      </pc:sldChg>
      <pc:sldChg chg="del">
        <pc:chgData name="之人 丸田" userId="e12b5ca4f03dc360" providerId="LiveId" clId="{29F73EA3-3F36-4799-A80A-0A4EEFC5CE61}" dt="2019-02-14T02:10:48.370" v="21" actId="2696"/>
        <pc:sldMkLst>
          <pc:docMk/>
          <pc:sldMk cId="3519032321" sldId="390"/>
        </pc:sldMkLst>
      </pc:sldChg>
      <pc:sldChg chg="del">
        <pc:chgData name="之人 丸田" userId="e12b5ca4f03dc360" providerId="LiveId" clId="{29F73EA3-3F36-4799-A80A-0A4EEFC5CE61}" dt="2019-02-14T02:10:48.383" v="22" actId="2696"/>
        <pc:sldMkLst>
          <pc:docMk/>
          <pc:sldMk cId="861319758" sldId="392"/>
        </pc:sldMkLst>
      </pc:sldChg>
      <pc:sldChg chg="del">
        <pc:chgData name="之人 丸田" userId="e12b5ca4f03dc360" providerId="LiveId" clId="{29F73EA3-3F36-4799-A80A-0A4EEFC5CE61}" dt="2019-02-14T02:10:48.389" v="23" actId="2696"/>
        <pc:sldMkLst>
          <pc:docMk/>
          <pc:sldMk cId="1175022814" sldId="393"/>
        </pc:sldMkLst>
      </pc:sldChg>
      <pc:sldChg chg="del">
        <pc:chgData name="之人 丸田" userId="e12b5ca4f03dc360" providerId="LiveId" clId="{29F73EA3-3F36-4799-A80A-0A4EEFC5CE61}" dt="2019-02-14T02:10:48.410" v="24" actId="2696"/>
        <pc:sldMkLst>
          <pc:docMk/>
          <pc:sldMk cId="2156909900" sldId="395"/>
        </pc:sldMkLst>
      </pc:sldChg>
      <pc:sldChg chg="del">
        <pc:chgData name="之人 丸田" userId="e12b5ca4f03dc360" providerId="LiveId" clId="{29F73EA3-3F36-4799-A80A-0A4EEFC5CE61}" dt="2019-02-14T02:10:48.422" v="25" actId="2696"/>
        <pc:sldMkLst>
          <pc:docMk/>
          <pc:sldMk cId="1774215766" sldId="396"/>
        </pc:sldMkLst>
      </pc:sldChg>
      <pc:sldChg chg="del">
        <pc:chgData name="之人 丸田" userId="e12b5ca4f03dc360" providerId="LiveId" clId="{29F73EA3-3F36-4799-A80A-0A4EEFC5CE61}" dt="2019-02-14T02:10:48.430" v="26" actId="2696"/>
        <pc:sldMkLst>
          <pc:docMk/>
          <pc:sldMk cId="4050213052" sldId="397"/>
        </pc:sldMkLst>
      </pc:sldChg>
      <pc:sldChg chg="del">
        <pc:chgData name="之人 丸田" userId="e12b5ca4f03dc360" providerId="LiveId" clId="{29F73EA3-3F36-4799-A80A-0A4EEFC5CE61}" dt="2019-02-14T02:10:48.440" v="28" actId="2696"/>
        <pc:sldMkLst>
          <pc:docMk/>
          <pc:sldMk cId="3769229168" sldId="398"/>
        </pc:sldMkLst>
      </pc:sldChg>
      <pc:sldChg chg="del">
        <pc:chgData name="之人 丸田" userId="e12b5ca4f03dc360" providerId="LiveId" clId="{29F73EA3-3F36-4799-A80A-0A4EEFC5CE61}" dt="2019-02-14T02:10:48.440" v="29" actId="2696"/>
        <pc:sldMkLst>
          <pc:docMk/>
          <pc:sldMk cId="1316059774" sldId="399"/>
        </pc:sldMkLst>
      </pc:sldChg>
      <pc:sldChg chg="del">
        <pc:chgData name="之人 丸田" userId="e12b5ca4f03dc360" providerId="LiveId" clId="{29F73EA3-3F36-4799-A80A-0A4EEFC5CE61}" dt="2019-02-14T02:10:48.461" v="31" actId="2696"/>
        <pc:sldMkLst>
          <pc:docMk/>
          <pc:sldMk cId="2140144357" sldId="400"/>
        </pc:sldMkLst>
      </pc:sldChg>
      <pc:sldChg chg="del">
        <pc:chgData name="之人 丸田" userId="e12b5ca4f03dc360" providerId="LiveId" clId="{29F73EA3-3F36-4799-A80A-0A4EEFC5CE61}" dt="2019-02-14T02:10:48.317" v="16" actId="2696"/>
        <pc:sldMkLst>
          <pc:docMk/>
          <pc:sldMk cId="4135590603" sldId="401"/>
        </pc:sldMkLst>
      </pc:sldChg>
      <pc:sldChg chg="del">
        <pc:chgData name="之人 丸田" userId="e12b5ca4f03dc360" providerId="LiveId" clId="{29F73EA3-3F36-4799-A80A-0A4EEFC5CE61}" dt="2019-02-14T02:10:48.334" v="17" actId="2696"/>
        <pc:sldMkLst>
          <pc:docMk/>
          <pc:sldMk cId="3478210416" sldId="403"/>
        </pc:sldMkLst>
      </pc:sldChg>
      <pc:sldChg chg="del">
        <pc:chgData name="之人 丸田" userId="e12b5ca4f03dc360" providerId="LiveId" clId="{29F73EA3-3F36-4799-A80A-0A4EEFC5CE61}" dt="2019-02-14T02:10:48.183" v="4" actId="2696"/>
        <pc:sldMkLst>
          <pc:docMk/>
          <pc:sldMk cId="364849032" sldId="404"/>
        </pc:sldMkLst>
      </pc:sldChg>
      <pc:sldChg chg="del">
        <pc:chgData name="之人 丸田" userId="e12b5ca4f03dc360" providerId="LiveId" clId="{29F73EA3-3F36-4799-A80A-0A4EEFC5CE61}" dt="2019-02-14T02:12:40.521" v="78" actId="2696"/>
        <pc:sldMkLst>
          <pc:docMk/>
          <pc:sldMk cId="1807288665" sldId="417"/>
        </pc:sldMkLst>
      </pc:sldChg>
      <pc:sldChg chg="del">
        <pc:chgData name="之人 丸田" userId="e12b5ca4f03dc360" providerId="LiveId" clId="{29F73EA3-3F36-4799-A80A-0A4EEFC5CE61}" dt="2019-02-14T02:21:04.930" v="94" actId="2696"/>
        <pc:sldMkLst>
          <pc:docMk/>
          <pc:sldMk cId="0" sldId="419"/>
        </pc:sldMkLst>
      </pc:sldChg>
      <pc:sldChg chg="del">
        <pc:chgData name="之人 丸田" userId="e12b5ca4f03dc360" providerId="LiveId" clId="{29F73EA3-3F36-4799-A80A-0A4EEFC5CE61}" dt="2019-02-14T02:21:04.948" v="95" actId="2696"/>
        <pc:sldMkLst>
          <pc:docMk/>
          <pc:sldMk cId="0" sldId="421"/>
        </pc:sldMkLst>
      </pc:sldChg>
      <pc:sldChg chg="del">
        <pc:chgData name="之人 丸田" userId="e12b5ca4f03dc360" providerId="LiveId" clId="{29F73EA3-3F36-4799-A80A-0A4EEFC5CE61}" dt="2019-02-14T02:18:57.253" v="91" actId="2696"/>
        <pc:sldMkLst>
          <pc:docMk/>
          <pc:sldMk cId="2166428307" sldId="422"/>
        </pc:sldMkLst>
      </pc:sldChg>
      <pc:sldChg chg="del">
        <pc:chgData name="之人 丸田" userId="e12b5ca4f03dc360" providerId="LiveId" clId="{29F73EA3-3F36-4799-A80A-0A4EEFC5CE61}" dt="2019-02-14T02:17:41.918" v="88" actId="2696"/>
        <pc:sldMkLst>
          <pc:docMk/>
          <pc:sldMk cId="0" sldId="427"/>
        </pc:sldMkLst>
      </pc:sldChg>
      <pc:sldChg chg="del">
        <pc:chgData name="之人 丸田" userId="e12b5ca4f03dc360" providerId="LiveId" clId="{29F73EA3-3F36-4799-A80A-0A4EEFC5CE61}" dt="2019-02-14T04:49:18.687" v="178" actId="2696"/>
        <pc:sldMkLst>
          <pc:docMk/>
          <pc:sldMk cId="0" sldId="454"/>
        </pc:sldMkLst>
      </pc:sldChg>
      <pc:sldChg chg="modSp">
        <pc:chgData name="之人 丸田" userId="e12b5ca4f03dc360" providerId="LiveId" clId="{29F73EA3-3F36-4799-A80A-0A4EEFC5CE61}" dt="2019-02-14T02:12:14.594" v="77" actId="1076"/>
        <pc:sldMkLst>
          <pc:docMk/>
          <pc:sldMk cId="2557334696" sldId="480"/>
        </pc:sldMkLst>
        <pc:spChg chg="mod">
          <ac:chgData name="之人 丸田" userId="e12b5ca4f03dc360" providerId="LiveId" clId="{29F73EA3-3F36-4799-A80A-0A4EEFC5CE61}" dt="2019-02-14T02:12:14.594" v="77" actId="1076"/>
          <ac:spMkLst>
            <pc:docMk/>
            <pc:sldMk cId="2557334696" sldId="480"/>
            <ac:spMk id="6146" creationId="{5B4F05AA-4C4B-4D8F-9020-7A964EFFE68E}"/>
          </ac:spMkLst>
        </pc:spChg>
      </pc:sldChg>
      <pc:sldChg chg="modSp">
        <pc:chgData name="之人 丸田" userId="e12b5ca4f03dc360" providerId="LiveId" clId="{29F73EA3-3F36-4799-A80A-0A4EEFC5CE61}" dt="2019-02-14T02:53:01.553" v="170" actId="20577"/>
        <pc:sldMkLst>
          <pc:docMk/>
          <pc:sldMk cId="3541639713" sldId="502"/>
        </pc:sldMkLst>
        <pc:spChg chg="mod">
          <ac:chgData name="之人 丸田" userId="e12b5ca4f03dc360" providerId="LiveId" clId="{29F73EA3-3F36-4799-A80A-0A4EEFC5CE61}" dt="2019-02-14T02:53:01.553" v="170" actId="20577"/>
          <ac:spMkLst>
            <pc:docMk/>
            <pc:sldMk cId="3541639713" sldId="502"/>
            <ac:spMk id="8" creationId="{43A10E19-212A-4A2E-90B2-4CD3B0B8278B}"/>
          </ac:spMkLst>
        </pc:spChg>
      </pc:sldChg>
      <pc:sldChg chg="addSp delSp modSp">
        <pc:chgData name="之人 丸田" userId="e12b5ca4f03dc360" providerId="LiveId" clId="{29F73EA3-3F36-4799-A80A-0A4EEFC5CE61}" dt="2019-02-14T04:06:59.847" v="177" actId="14100"/>
        <pc:sldMkLst>
          <pc:docMk/>
          <pc:sldMk cId="1385438712" sldId="503"/>
        </pc:sldMkLst>
        <pc:picChg chg="del">
          <ac:chgData name="之人 丸田" userId="e12b5ca4f03dc360" providerId="LiveId" clId="{29F73EA3-3F36-4799-A80A-0A4EEFC5CE61}" dt="2019-02-14T04:06:49.350" v="173" actId="478"/>
          <ac:picMkLst>
            <pc:docMk/>
            <pc:sldMk cId="1385438712" sldId="503"/>
            <ac:picMk id="2" creationId="{01EDEE0E-F7CC-47B0-B972-7940614FBDAF}"/>
          </ac:picMkLst>
        </pc:picChg>
        <pc:picChg chg="add mod">
          <ac:chgData name="之人 丸田" userId="e12b5ca4f03dc360" providerId="LiveId" clId="{29F73EA3-3F36-4799-A80A-0A4EEFC5CE61}" dt="2019-02-14T04:06:59.847" v="177" actId="14100"/>
          <ac:picMkLst>
            <pc:docMk/>
            <pc:sldMk cId="1385438712" sldId="503"/>
            <ac:picMk id="4" creationId="{62DD0E63-67B8-4AAC-B819-632AEA773041}"/>
          </ac:picMkLst>
        </pc:picChg>
      </pc:sldChg>
      <pc:sldChg chg="del">
        <pc:chgData name="之人 丸田" userId="e12b5ca4f03dc360" providerId="LiveId" clId="{29F73EA3-3F36-4799-A80A-0A4EEFC5CE61}" dt="2019-02-14T02:12:40.569" v="79" actId="2696"/>
        <pc:sldMkLst>
          <pc:docMk/>
          <pc:sldMk cId="4064984754" sldId="504"/>
        </pc:sldMkLst>
      </pc:sldChg>
      <pc:sldChg chg="del">
        <pc:chgData name="之人 丸田" userId="e12b5ca4f03dc360" providerId="LiveId" clId="{29F73EA3-3F36-4799-A80A-0A4EEFC5CE61}" dt="2019-02-14T02:18:57.253" v="92" actId="2696"/>
        <pc:sldMkLst>
          <pc:docMk/>
          <pc:sldMk cId="1462009372" sldId="505"/>
        </pc:sldMkLst>
      </pc:sldChg>
      <pc:sldChg chg="del">
        <pc:chgData name="之人 丸田" userId="e12b5ca4f03dc360" providerId="LiveId" clId="{29F73EA3-3F36-4799-A80A-0A4EEFC5CE61}" dt="2019-02-14T02:11:43.955" v="34" actId="2696"/>
        <pc:sldMkLst>
          <pc:docMk/>
          <pc:sldMk cId="0" sldId="507"/>
        </pc:sldMkLst>
      </pc:sldChg>
      <pc:sldChg chg="del">
        <pc:chgData name="之人 丸田" userId="e12b5ca4f03dc360" providerId="LiveId" clId="{29F73EA3-3F36-4799-A80A-0A4EEFC5CE61}" dt="2019-02-14T02:17:35.755" v="85" actId="2696"/>
        <pc:sldMkLst>
          <pc:docMk/>
          <pc:sldMk cId="3582817129" sldId="508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2061271938" sldId="509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3048063112" sldId="510"/>
        </pc:sldMkLst>
      </pc:sldChg>
      <pc:sldChg chg="del">
        <pc:chgData name="之人 丸田" userId="e12b5ca4f03dc360" providerId="LiveId" clId="{29F73EA3-3F36-4799-A80A-0A4EEFC5CE61}" dt="2019-02-14T02:17:41.913" v="87" actId="2696"/>
        <pc:sldMkLst>
          <pc:docMk/>
          <pc:sldMk cId="1873188426" sldId="513"/>
        </pc:sldMkLst>
      </pc:sldChg>
      <pc:sldChg chg="ord">
        <pc:chgData name="之人 丸田" userId="e12b5ca4f03dc360" providerId="LiveId" clId="{29F73EA3-3F36-4799-A80A-0A4EEFC5CE61}" dt="2019-02-14T04:52:03.445" v="189"/>
        <pc:sldMkLst>
          <pc:docMk/>
          <pc:sldMk cId="1706391961" sldId="515"/>
        </pc:sldMkLst>
      </pc:sldChg>
      <pc:sldChg chg="del">
        <pc:chgData name="之人 丸田" userId="e12b5ca4f03dc360" providerId="LiveId" clId="{29F73EA3-3F36-4799-A80A-0A4EEFC5CE61}" dt="2019-02-14T02:21:04.844" v="93" actId="2696"/>
        <pc:sldMkLst>
          <pc:docMk/>
          <pc:sldMk cId="1536202744" sldId="516"/>
        </pc:sldMkLst>
      </pc:sldChg>
      <pc:sldChg chg="del">
        <pc:chgData name="之人 丸田" userId="e12b5ca4f03dc360" providerId="LiveId" clId="{29F73EA3-3F36-4799-A80A-0A4EEFC5CE61}" dt="2019-02-14T02:17:21.681" v="81" actId="2696"/>
        <pc:sldMkLst>
          <pc:docMk/>
          <pc:sldMk cId="1067095247" sldId="517"/>
        </pc:sldMkLst>
      </pc:sldChg>
      <pc:sldChg chg="del">
        <pc:chgData name="之人 丸田" userId="e12b5ca4f03dc360" providerId="LiveId" clId="{29F73EA3-3F36-4799-A80A-0A4EEFC5CE61}" dt="2019-02-14T02:17:33.937" v="83" actId="2696"/>
        <pc:sldMkLst>
          <pc:docMk/>
          <pc:sldMk cId="3742950409" sldId="518"/>
        </pc:sldMkLst>
      </pc:sldChg>
      <pc:sldChg chg="del">
        <pc:chgData name="之人 丸田" userId="e12b5ca4f03dc360" providerId="LiveId" clId="{29F73EA3-3F36-4799-A80A-0A4EEFC5CE61}" dt="2019-02-14T02:17:21.700" v="82" actId="2696"/>
        <pc:sldMkLst>
          <pc:docMk/>
          <pc:sldMk cId="3595513836" sldId="519"/>
        </pc:sldMkLst>
      </pc:sldChg>
      <pc:sldChg chg="del">
        <pc:chgData name="之人 丸田" userId="e12b5ca4f03dc360" providerId="LiveId" clId="{29F73EA3-3F36-4799-A80A-0A4EEFC5CE61}" dt="2019-02-14T02:12:40.607" v="80" actId="2696"/>
        <pc:sldMkLst>
          <pc:docMk/>
          <pc:sldMk cId="1230304613" sldId="521"/>
        </pc:sldMkLst>
      </pc:sldChg>
      <pc:sldChg chg="del">
        <pc:chgData name="之人 丸田" userId="e12b5ca4f03dc360" providerId="LiveId" clId="{29F73EA3-3F36-4799-A80A-0A4EEFC5CE61}" dt="2019-02-14T02:17:41.907" v="86" actId="2696"/>
        <pc:sldMkLst>
          <pc:docMk/>
          <pc:sldMk cId="1219999254" sldId="522"/>
        </pc:sldMkLst>
      </pc:sldChg>
      <pc:sldChg chg="del">
        <pc:chgData name="之人 丸田" userId="e12b5ca4f03dc360" providerId="LiveId" clId="{29F73EA3-3F36-4799-A80A-0A4EEFC5CE61}" dt="2019-02-14T02:17:43.652" v="89" actId="2696"/>
        <pc:sldMkLst>
          <pc:docMk/>
          <pc:sldMk cId="3459764504" sldId="523"/>
        </pc:sldMkLst>
      </pc:sldChg>
      <pc:sldChg chg="del">
        <pc:chgData name="之人 丸田" userId="e12b5ca4f03dc360" providerId="LiveId" clId="{29F73EA3-3F36-4799-A80A-0A4EEFC5CE61}" dt="2019-02-14T02:53:25.572" v="171" actId="2696"/>
        <pc:sldMkLst>
          <pc:docMk/>
          <pc:sldMk cId="3584197459" sldId="525"/>
        </pc:sldMkLst>
      </pc:sldChg>
      <pc:sldChg chg="del">
        <pc:chgData name="之人 丸田" userId="e12b5ca4f03dc360" providerId="LiveId" clId="{29F73EA3-3F36-4799-A80A-0A4EEFC5CE61}" dt="2019-02-14T02:41:54.817" v="98" actId="2696"/>
        <pc:sldMkLst>
          <pc:docMk/>
          <pc:sldMk cId="3188089884" sldId="526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990108738" sldId="527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939179221" sldId="528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3283222580" sldId="529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1034047008" sldId="530"/>
        </pc:sldMkLst>
      </pc:sldChg>
      <pc:sldChg chg="ord">
        <pc:chgData name="之人 丸田" userId="e12b5ca4f03dc360" providerId="LiveId" clId="{29F73EA3-3F36-4799-A80A-0A4EEFC5CE61}" dt="2019-02-14T02:22:08.445" v="96"/>
        <pc:sldMkLst>
          <pc:docMk/>
          <pc:sldMk cId="3431820827" sldId="531"/>
        </pc:sldMkLst>
      </pc:sldChg>
      <pc:sldChg chg="del">
        <pc:chgData name="之人 丸田" userId="e12b5ca4f03dc360" providerId="LiveId" clId="{29F73EA3-3F36-4799-A80A-0A4EEFC5CE61}" dt="2019-02-14T02:10:48.119" v="1" actId="2696"/>
        <pc:sldMkLst>
          <pc:docMk/>
          <pc:sldMk cId="3022948531" sldId="532"/>
        </pc:sldMkLst>
      </pc:sldChg>
      <pc:sldChg chg="del">
        <pc:chgData name="之人 丸田" userId="e12b5ca4f03dc360" providerId="LiveId" clId="{29F73EA3-3F36-4799-A80A-0A4EEFC5CE61}" dt="2019-02-14T02:10:48.138" v="2" actId="2696"/>
        <pc:sldMkLst>
          <pc:docMk/>
          <pc:sldMk cId="656721177" sldId="533"/>
        </pc:sldMkLst>
      </pc:sldChg>
      <pc:sldChg chg="del">
        <pc:chgData name="之人 丸田" userId="e12b5ca4f03dc360" providerId="LiveId" clId="{29F73EA3-3F36-4799-A80A-0A4EEFC5CE61}" dt="2019-02-14T02:18:57.210" v="90" actId="2696"/>
        <pc:sldMkLst>
          <pc:docMk/>
          <pc:sldMk cId="2237271592" sldId="534"/>
        </pc:sldMkLst>
      </pc:sldChg>
      <pc:sldChg chg="addSp modSp modAnim">
        <pc:chgData name="之人 丸田" userId="e12b5ca4f03dc360" providerId="LiveId" clId="{29F73EA3-3F36-4799-A80A-0A4EEFC5CE61}" dt="2019-02-14T04:50:34.013" v="186"/>
        <pc:sldMkLst>
          <pc:docMk/>
          <pc:sldMk cId="3349424965" sldId="535"/>
        </pc:sldMkLst>
        <pc:spChg chg="add mod">
          <ac:chgData name="之人 丸田" userId="e12b5ca4f03dc360" providerId="LiveId" clId="{29F73EA3-3F36-4799-A80A-0A4EEFC5CE61}" dt="2019-02-14T04:50:29.452" v="185" actId="1076"/>
          <ac:spMkLst>
            <pc:docMk/>
            <pc:sldMk cId="3349424965" sldId="535"/>
            <ac:spMk id="2" creationId="{E19BBA3C-5BDA-4BCA-B7B6-EC36EAB8C52F}"/>
          </ac:spMkLst>
        </pc:spChg>
        <pc:spChg chg="mod">
          <ac:chgData name="之人 丸田" userId="e12b5ca4f03dc360" providerId="LiveId" clId="{29F73EA3-3F36-4799-A80A-0A4EEFC5CE61}" dt="2019-02-14T04:50:06.286" v="180" actId="20577"/>
          <ac:spMkLst>
            <pc:docMk/>
            <pc:sldMk cId="3349424965" sldId="535"/>
            <ac:spMk id="3" creationId="{F85009E0-084C-4802-9D6A-E5B89E1F734F}"/>
          </ac:spMkLst>
        </pc:spChg>
      </pc:sldChg>
      <pc:sldChg chg="add del">
        <pc:chgData name="之人 丸田" userId="e12b5ca4f03dc360" providerId="LiveId" clId="{29F73EA3-3F36-4799-A80A-0A4EEFC5CE61}" dt="2019-02-14T02:53:25.588" v="172" actId="2696"/>
        <pc:sldMkLst>
          <pc:docMk/>
          <pc:sldMk cId="2752258862" sldId="537"/>
        </pc:sldMkLst>
      </pc:sldChg>
      <pc:sldMasterChg chg="delSldLayout">
        <pc:chgData name="之人 丸田" userId="e12b5ca4f03dc360" providerId="LiveId" clId="{29F73EA3-3F36-4799-A80A-0A4EEFC5CE61}" dt="2019-02-14T02:10:48.461" v="32" actId="2696"/>
        <pc:sldMasterMkLst>
          <pc:docMk/>
          <pc:sldMasterMk cId="0" sldId="2147483895"/>
        </pc:sldMasterMkLst>
        <pc:sldLayoutChg chg="del">
          <pc:chgData name="之人 丸田" userId="e12b5ca4f03dc360" providerId="LiveId" clId="{29F73EA3-3F36-4799-A80A-0A4EEFC5CE61}" dt="2019-02-14T02:10:48.430" v="27" actId="2696"/>
          <pc:sldLayoutMkLst>
            <pc:docMk/>
            <pc:sldMasterMk cId="0" sldId="2147483895"/>
            <pc:sldLayoutMk cId="4199920479" sldId="2147483896"/>
          </pc:sldLayoutMkLst>
        </pc:sldLayoutChg>
        <pc:sldLayoutChg chg="del">
          <pc:chgData name="之人 丸田" userId="e12b5ca4f03dc360" providerId="LiveId" clId="{29F73EA3-3F36-4799-A80A-0A4EEFC5CE61}" dt="2019-02-14T02:10:48.461" v="32" actId="2696"/>
          <pc:sldLayoutMkLst>
            <pc:docMk/>
            <pc:sldMasterMk cId="0" sldId="2147483895"/>
            <pc:sldLayoutMk cId="866987395" sldId="214748389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/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/>
            <a:fld id="{E2B2BC9D-A816-4D0A-858B-1D023B3A8ACA}" type="datetimeFigureOut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4" name="スライドイメージプレースホルダー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9" y="685800"/>
            <a:ext cx="4571981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/>
            <a:endParaRPr lang="ko-KR" altLang="en-US"/>
          </a:p>
        </p:txBody>
      </p:sp>
      <p:sp>
        <p:nvSpPr>
          <p:cNvPr id="5" name="ノート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6" name="フッタ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/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/>
            <a:fld id="{09F4262C-968C-4EE9-8164-CE16364706B3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イメージプレースホルダー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</p:spPr>
        <p:txBody>
          <a:bodyPr/>
          <a:lstStyle/>
          <a:p>
            <a:endParaRPr lang="ja-JP" altLang="en-US"/>
          </a:p>
        </p:txBody>
      </p:sp>
      <p:sp>
        <p:nvSpPr>
          <p:cNvPr id="3" name="ノートプレースホルダー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en-US" altLang="en-US"/>
              <a:pPr lvl="0"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>
            <a:extLst>
              <a:ext uri="{FF2B5EF4-FFF2-40B4-BE49-F238E27FC236}">
                <a16:creationId xmlns:a16="http://schemas.microsoft.com/office/drawing/2014/main" id="{1368F91F-885D-427D-9F0B-D4D39BE1AF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ノート プレースホルダー 2">
            <a:extLst>
              <a:ext uri="{FF2B5EF4-FFF2-40B4-BE49-F238E27FC236}">
                <a16:creationId xmlns:a16="http://schemas.microsoft.com/office/drawing/2014/main" id="{9C8DEA52-8C92-496F-8F1E-2CFB0254B0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9220" name="スライド番号プレースホルダー 3">
            <a:extLst>
              <a:ext uri="{FF2B5EF4-FFF2-40B4-BE49-F238E27FC236}">
                <a16:creationId xmlns:a16="http://schemas.microsoft.com/office/drawing/2014/main" id="{AE7171FE-979E-4CCF-9735-F4CAA9D4CF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CE4FDA08-B6FD-443E-8A32-D4CE676FAE5E}" type="slidenum">
              <a:rPr lang="en-US" altLang="ja-JP" smtClean="0">
                <a:latin typeface="Times New Roman" panose="02020603050405020304" pitchFamily="18" charset="0"/>
              </a:rPr>
              <a:pPr/>
              <a:t>8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 イメージ プレースホルダー 1">
            <a:extLst>
              <a:ext uri="{FF2B5EF4-FFF2-40B4-BE49-F238E27FC236}">
                <a16:creationId xmlns:a16="http://schemas.microsoft.com/office/drawing/2014/main" id="{8F10218F-5AEE-4C90-833C-2423E743F3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267" name="ノート プレースホルダー 2">
            <a:extLst>
              <a:ext uri="{FF2B5EF4-FFF2-40B4-BE49-F238E27FC236}">
                <a16:creationId xmlns:a16="http://schemas.microsoft.com/office/drawing/2014/main" id="{ADB1506F-67D5-49BA-922E-1D43C7C9B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1268" name="スライド番号プレースホルダー 3">
            <a:extLst>
              <a:ext uri="{FF2B5EF4-FFF2-40B4-BE49-F238E27FC236}">
                <a16:creationId xmlns:a16="http://schemas.microsoft.com/office/drawing/2014/main" id="{E7202E36-DC92-4631-B8B0-EC7C6B8439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0F33AF30-7934-4EE6-8BB7-21C11BADFA24}" type="slidenum">
              <a:rPr lang="en-US" altLang="ja-JP" smtClean="0">
                <a:latin typeface="Times New Roman" panose="02020603050405020304" pitchFamily="18" charset="0"/>
              </a:rPr>
              <a:pPr/>
              <a:t>10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スライド イメージ プレースホルダー 1">
            <a:extLst>
              <a:ext uri="{FF2B5EF4-FFF2-40B4-BE49-F238E27FC236}">
                <a16:creationId xmlns:a16="http://schemas.microsoft.com/office/drawing/2014/main" id="{E81618B6-C7B3-4C53-9097-B4153C46A9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0D5A1842-FE89-4A2E-9FAC-CA4E09CDC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ja-JP" altLang="en-US" dirty="0"/>
          </a:p>
        </p:txBody>
      </p:sp>
      <p:sp>
        <p:nvSpPr>
          <p:cNvPr id="13316" name="スライド番号プレースホルダー 3">
            <a:extLst>
              <a:ext uri="{FF2B5EF4-FFF2-40B4-BE49-F238E27FC236}">
                <a16:creationId xmlns:a16="http://schemas.microsoft.com/office/drawing/2014/main" id="{DF4D18E6-A2DD-4DC3-9C9E-2EF17F861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DF57F0A2-6750-4C2A-A6C8-F34C48C35658}" type="slidenum">
              <a:rPr lang="en-US" altLang="ja-JP" smtClean="0">
                <a:latin typeface="Times New Roman" panose="02020603050405020304" pitchFamily="18" charset="0"/>
              </a:rPr>
              <a:pPr/>
              <a:t>11</a:t>
            </a:fld>
            <a:endParaRPr lang="en-US" altLang="ja-JP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ko-KR" altLang="en-US" smtClean="0"/>
              <a:pPr lvl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0377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09F4262C-968C-4EE9-8164-CE16364706B3}" type="slidenum">
              <a:rPr lang="ko-KR" altLang="en-US" smtClean="0"/>
              <a:pPr lvl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53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スライド" type="title" preserve="1">
  <p:cSld name="タイトル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6110" y="2131397"/>
            <a:ext cx="7775914" cy="1470695"/>
          </a:xfrm>
        </p:spPr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2220" y="3887973"/>
            <a:ext cx="6403694" cy="17533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マスターサブタイトルスタイルの編集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40A130E-E3B8-4EBE-931F-81B26B8448AA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00C6A38-4290-41DD-B95C-4155372FD4A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区切り" type="objOnly" preserve="1">
  <p:cSld name="区切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131397"/>
            <a:ext cx="9148135" cy="147069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348888-F454-4AD2-BA62-3AF29D9807C0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4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目次" type="clipArtAndTx" preserve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406" y="274763"/>
            <a:ext cx="8233321" cy="114352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8" name="テキストプレースホルダー 7"/>
          <p:cNvSpPr>
            <a:spLocks noGrp="1"/>
          </p:cNvSpPr>
          <p:nvPr>
            <p:ph type="body" sz="quarter" idx="14" hasCustomPrompt="1"/>
          </p:nvPr>
        </p:nvSpPr>
        <p:spPr>
          <a:xfrm>
            <a:off x="2144077" y="2215573"/>
            <a:ext cx="4859963" cy="321615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/>
            <a:r>
              <a:rPr lang="ko-KR" altLang="en-US"/>
              <a:t>第1レベル目次</a:t>
            </a:r>
          </a:p>
          <a:p>
            <a:pPr lvl="0"/>
            <a:r>
              <a:rPr lang="ko-KR" altLang="en-US"/>
              <a:t>第2レベル目次</a:t>
            </a:r>
          </a:p>
          <a:p>
            <a:pPr lvl="0"/>
            <a:r>
              <a:rPr lang="ko-KR" altLang="en-US"/>
              <a:t>第3レベル目次</a:t>
            </a:r>
          </a:p>
          <a:p>
            <a:pPr lvl="0"/>
            <a:r>
              <a:rPr lang="ko-KR" altLang="en-US"/>
              <a:t>第4レベル目次</a:t>
            </a:r>
          </a:p>
          <a:p>
            <a:pPr lvl="0"/>
            <a:r>
              <a:rPr lang="ko-KR" altLang="en-US"/>
              <a:t>第5レベル目次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6FEC12-A4C9-4837-AF94-AD867782C04C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/本文" type="vertTitleAndTx" preserve="1">
  <p:cSld name="縦書きタイトル/本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32397" y="274763"/>
            <a:ext cx="2058330" cy="5854194"/>
          </a:xfrm>
        </p:spPr>
        <p:txBody>
          <a:bodyPr vert="eaVert"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縦書きテキスト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406" y="274763"/>
            <a:ext cx="6022522" cy="5854194"/>
          </a:xfrm>
        </p:spPr>
        <p:txBody>
          <a:bodyPr vert="eaVert"/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7F84A3-4F29-4053-ACFD-1BAF2D3F140C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内容" type="obj" preserve="1">
  <p:cSld name="タイトル/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953836A-82A3-4C8B-9D31-CD724F3673ED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なし" type="blank" preserve="1">
  <p:cSld name="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D2EBAF6-36D0-4DD8-B695-D4C1B37E35D6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3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639" y="4408910"/>
            <a:ext cx="7775914" cy="136269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テキストプレースホルダー 2"/>
          <p:cNvSpPr>
            <a:spLocks noGrp="1"/>
          </p:cNvSpPr>
          <p:nvPr>
            <p:ph type="body" idx="1"/>
          </p:nvPr>
        </p:nvSpPr>
        <p:spPr>
          <a:xfrm>
            <a:off x="722639" y="2908039"/>
            <a:ext cx="7775914" cy="150087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0728D28-603B-4EFC-80F8-17E5E9107035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2つの内容" type="twoObj" preserve="1">
  <p:cSld name="タイトル/2つの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sz="half" idx="1"/>
          </p:nvPr>
        </p:nvSpPr>
        <p:spPr>
          <a:xfrm>
            <a:off x="457406" y="1600930"/>
            <a:ext cx="4040426" cy="45280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内容プレースホルダー 3"/>
          <p:cNvSpPr>
            <a:spLocks noGrp="1"/>
          </p:cNvSpPr>
          <p:nvPr>
            <p:ph sz="half" idx="2"/>
          </p:nvPr>
        </p:nvSpPr>
        <p:spPr>
          <a:xfrm>
            <a:off x="4650301" y="1600930"/>
            <a:ext cx="4040426" cy="45280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27A1F4E-0809-4239-8034-C38E431DAF92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6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E0DA496-7307-4E8B-88DE-CB97B48BAB6F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4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表" type="tbl" preserve="1">
  <p:cSld name="タイトル/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表プレースホルダー 2"/>
          <p:cNvSpPr>
            <a:spLocks noGrp="1" noTextEdit="1"/>
          </p:cNvSpPr>
          <p:nvPr>
            <p:ph type="tbl" sz="quarter" idx="13"/>
          </p:nvPr>
        </p:nvSpPr>
        <p:spPr>
          <a:xfrm>
            <a:off x="456234" y="1643812"/>
            <a:ext cx="8233321" cy="452726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ko-KR" altLang="en-US"/>
              <a:t>表を追加するには、アイコンをクリックしてください。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8721E90-850C-410B-8B89-8394F580CFDA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/4つの内容" type="fourObj" preserve="1">
  <p:cSld name="タイトル/4つの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457406" y="1600930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内容プレースホルダー 3"/>
          <p:cNvSpPr>
            <a:spLocks noGrp="1"/>
          </p:cNvSpPr>
          <p:nvPr>
            <p:ph sz="quarter" idx="2"/>
          </p:nvPr>
        </p:nvSpPr>
        <p:spPr>
          <a:xfrm>
            <a:off x="4650301" y="1600930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5" name="内容プレースホルダー 4"/>
          <p:cNvSpPr>
            <a:spLocks noGrp="1"/>
          </p:cNvSpPr>
          <p:nvPr>
            <p:ph sz="quarter" idx="3"/>
          </p:nvPr>
        </p:nvSpPr>
        <p:spPr>
          <a:xfrm>
            <a:off x="456234" y="3986037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6" name="内容プレースホルダー 5"/>
          <p:cNvSpPr>
            <a:spLocks noGrp="1"/>
          </p:cNvSpPr>
          <p:nvPr>
            <p:ph sz="quarter" idx="4"/>
          </p:nvPr>
        </p:nvSpPr>
        <p:spPr>
          <a:xfrm>
            <a:off x="4649129" y="3986037"/>
            <a:ext cx="4040426" cy="21970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ACE7E28-9336-4363-8674-B91477D8F243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8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6157" y="6359227"/>
            <a:ext cx="2134576" cy="365273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ctr">
            <a:noAutofit/>
          </a:bodyPr>
          <a:lstStyle/>
          <a:p>
            <a:pPr marL="0" lvl="0" indent="0" algn="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fld id="{3F01DB34-DAB2-451D-8160-1F7048C33B57}" type="slidenum"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pPr marL="0" lvl="0" indent="0" algn="r" defTabSz="900112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>
                    <a:alpha val="100000"/>
                  </a:srgbClr>
                </a:buClr>
                <a:buSzPct val="100000"/>
                <a:buNone/>
              </a:pPr>
              <a:t>‹#›</a:t>
            </a:fld>
            <a:r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画像/説明" type="picTx" preserve="1">
  <p:cSld name="画像/説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098" y="4802790"/>
            <a:ext cx="5488880" cy="566996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画像プレースホルダー 2"/>
          <p:cNvSpPr>
            <a:spLocks noGrp="1" noTextEdit="1"/>
          </p:cNvSpPr>
          <p:nvPr>
            <p:ph type="pic" idx="1"/>
          </p:nvPr>
        </p:nvSpPr>
        <p:spPr>
          <a:xfrm>
            <a:off x="1793098" y="613054"/>
            <a:ext cx="5488880" cy="411667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/>
              <a:t>画像を追加するには、アイコンをクリックしてください。</a:t>
            </a:r>
          </a:p>
        </p:txBody>
      </p:sp>
      <p:sp>
        <p:nvSpPr>
          <p:cNvPr id="4" name="テキスト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3098" y="5369786"/>
            <a:ext cx="5488880" cy="8052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マスターテキストスタイルの編集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ACE7E28-9336-4363-8674-B91477D8F243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6" name="フッタ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ko-KR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D22CD3B-FDDF-4998-970C-76E6E0BEC65F}" type="slidenum">
              <a:rPr lang="ko-KR" altLang="en-US"/>
              <a:pPr lvl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JUST Slide">
    <p:bg>
      <p:bgPr>
        <a:blipFill rotWithShape="1">
          <a:blip r:embed="rId14">
            <a:alphaModFix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プレースホルダー 1"/>
          <p:cNvSpPr>
            <a:spLocks noGrp="1"/>
          </p:cNvSpPr>
          <p:nvPr>
            <p:ph type="title"/>
          </p:nvPr>
        </p:nvSpPr>
        <p:spPr>
          <a:xfrm>
            <a:off x="457406" y="274763"/>
            <a:ext cx="8233321" cy="1143521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マスタータイトルスタイルの編集</a:t>
            </a:r>
          </a:p>
        </p:txBody>
      </p:sp>
      <p:sp>
        <p:nvSpPr>
          <p:cNvPr id="3" name="テキストプレースホルダー 2"/>
          <p:cNvSpPr>
            <a:spLocks noGrp="1"/>
          </p:cNvSpPr>
          <p:nvPr>
            <p:ph type="body" idx="1"/>
          </p:nvPr>
        </p:nvSpPr>
        <p:spPr>
          <a:xfrm>
            <a:off x="457406" y="1600930"/>
            <a:ext cx="8233321" cy="452802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マスターテキストスタイルの編集</a:t>
            </a:r>
          </a:p>
          <a:p>
            <a:pPr lvl="1"/>
            <a:r>
              <a:rPr lang="ko-KR" altLang="en-US"/>
              <a:t>第2レベル</a:t>
            </a:r>
          </a:p>
          <a:p>
            <a:pPr lvl="2"/>
            <a:r>
              <a:rPr lang="ko-KR" altLang="en-US"/>
              <a:t>第3レベル</a:t>
            </a:r>
          </a:p>
          <a:p>
            <a:pPr lvl="3"/>
            <a:r>
              <a:rPr lang="ko-KR" altLang="en-US"/>
              <a:t>第4レベル</a:t>
            </a:r>
          </a:p>
          <a:p>
            <a:pPr lvl="4"/>
            <a:r>
              <a:rPr lang="ko-KR" altLang="en-US"/>
              <a:t>第5レベル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406" y="6359250"/>
            <a:ext cx="2134564" cy="36529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D422D86A-5F52-4165-8473-F1B836277586}" type="datetime1">
              <a:rPr lang="ko-KR" altLang="en-US"/>
              <a:pPr lvl="0"/>
              <a:t>2019-03-18</a:t>
            </a:fld>
            <a:endParaRPr lang="ko-KR" altLang="en-US"/>
          </a:p>
        </p:txBody>
      </p:sp>
      <p:sp>
        <p:nvSpPr>
          <p:cNvPr id="5" name="フッタ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5612" y="6359250"/>
            <a:ext cx="2896909" cy="36529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6157" y="6359227"/>
            <a:ext cx="2134576" cy="365273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ctr">
            <a:no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fld id="{3F01DB34-DAB2-451D-8160-1F7048C33B57}" type="slidenum"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pPr marL="0" lvl="0" indent="0" algn="r" defTabSz="900112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>
                    <a:alpha val="100000"/>
                  </a:srgbClr>
                </a:buClr>
                <a:buSzPct val="100000"/>
                <a:buNone/>
              </a:pPr>
              <a:t>‹#›</a:t>
            </a:fld>
            <a:r>
              <a:rPr lang="ja-JP" altLang="en-US" sz="1200" b="0" i="0" spc="5">
                <a:solidFill>
                  <a:srgbClr val="898989">
                    <a:alpha val="100000"/>
                  </a:srgbClr>
                </a:solidFill>
                <a:latin typeface="Calibri"/>
                <a:ea typeface="ＭＳ Ｐゴシック"/>
                <a:cs typeface="+mn-cs"/>
                <a:sym typeface="Wingdings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>
          <a:solidFill>
            <a:schemeClr val="tx2"/>
          </a:solidFill>
        </a:defRPr>
      </a:lvl2pPr>
      <a:lvl3pPr eaLnBrk="1" latinLnBrk="0" hangingPunct="1">
        <a:defRPr>
          <a:solidFill>
            <a:schemeClr val="tx2"/>
          </a:solidFill>
        </a:defRPr>
      </a:lvl3pPr>
      <a:lvl4pPr eaLnBrk="1" latinLnBrk="0" hangingPunct="1">
        <a:defRPr>
          <a:solidFill>
            <a:schemeClr val="tx2"/>
          </a:solidFill>
        </a:defRPr>
      </a:lvl4pPr>
      <a:lvl5pPr eaLnBrk="1" latinLnBrk="0" hangingPunct="1">
        <a:defRPr>
          <a:solidFill>
            <a:schemeClr val="tx2"/>
          </a:solidFill>
        </a:defRPr>
      </a:lvl5pPr>
      <a:lvl6pPr eaLnBrk="1" latinLnBrk="0" hangingPunct="1">
        <a:defRPr>
          <a:solidFill>
            <a:schemeClr val="tx2"/>
          </a:solidFill>
        </a:defRPr>
      </a:lvl6pPr>
      <a:lvl7pPr eaLnBrk="1" latinLnBrk="0" hangingPunct="1">
        <a:defRPr>
          <a:solidFill>
            <a:schemeClr val="tx2"/>
          </a:solidFill>
        </a:defRPr>
      </a:lvl7pPr>
      <a:lvl8pPr eaLnBrk="1" latinLnBrk="0" hangingPunct="1">
        <a:defRPr>
          <a:solidFill>
            <a:schemeClr val="tx2"/>
          </a:solidFill>
        </a:defRPr>
      </a:lvl8pPr>
      <a:lvl9pPr eaLnBrk="1" latinLnBrk="0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hyperlink" Target="http://www2.g-motty.com/catalo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pendata-portal.metro.tokyo.jp/www/contents/1491984329047/index.html" TargetMode="External"/><Relationship Id="rId2" Type="http://schemas.openxmlformats.org/officeDocument/2006/relationships/hyperlink" Target="http://www.coaido119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arcg.is/14qXXK?fbclid=IwAR3hq21fDfQn2w7DuuItDImirGJp2-Q3OAbgUwd3pCaoZfeYubt8OqgWQYA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&#20250;&#27941;&#33509;&#26494;QandA.pdf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絵 1" descr="07080020"/>
          <p:cNvPicPr/>
          <p:nvPr/>
        </p:nvPicPr>
        <p:blipFill rotWithShape="1">
          <a:blip r:embed="rId3">
            <a:lum/>
          </a:blip>
          <a:srcRect/>
          <a:stretch>
            <a:fillRect/>
          </a:stretch>
        </p:blipFill>
        <p:spPr>
          <a:xfrm>
            <a:off x="0" y="3430564"/>
            <a:ext cx="4574067" cy="343056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3" name="絵 2" descr="07150017"/>
          <p:cNvPicPr/>
          <p:nvPr/>
        </p:nvPicPr>
        <p:blipFill rotWithShape="1">
          <a:blip r:embed="rId4">
            <a:lum/>
          </a:blip>
          <a:srcRect/>
          <a:stretch>
            <a:fillRect/>
          </a:stretch>
        </p:blipFill>
        <p:spPr>
          <a:xfrm>
            <a:off x="4574067" y="3427381"/>
            <a:ext cx="4574067" cy="3433747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4" name="絵 3" descr="07150039"/>
          <p:cNvPicPr/>
          <p:nvPr/>
        </p:nvPicPr>
        <p:blipFill rotWithShape="1">
          <a:blip r:embed="rId5">
            <a:lum/>
          </a:blip>
          <a:srcRect/>
          <a:stretch>
            <a:fillRect/>
          </a:stretch>
        </p:blipFill>
        <p:spPr>
          <a:xfrm>
            <a:off x="0" y="0"/>
            <a:ext cx="4574067" cy="343212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sp>
        <p:nvSpPr>
          <p:cNvPr id="5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5150620" y="5663424"/>
            <a:ext cx="3997514" cy="1080018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360000" lvl="0" indent="-360000" algn="ctr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総務省地域情報化アドバイザー</a:t>
            </a:r>
            <a:endParaRPr lang="en-US" altLang="ja-JP" sz="2000" b="1" i="0" spc="5" dirty="0">
              <a:solidFill>
                <a:srgbClr val="FFFFFF">
                  <a:alpha val="100000"/>
                </a:srgbClr>
              </a:solidFill>
              <a:latin typeface="Times New Roman"/>
              <a:ea typeface="ＭＳ Ｐゴシック"/>
              <a:sym typeface="Wingdings"/>
            </a:endParaRPr>
          </a:p>
          <a:p>
            <a:pPr marL="360000" lvl="0" indent="-360000" algn="ctr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（室蘭市経済部　観光課長）</a:t>
            </a:r>
          </a:p>
          <a:p>
            <a:pPr marL="360000" lvl="0" indent="-360000" algn="ctr" defTabSz="900112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000" b="1" i="0" spc="5" dirty="0">
                <a:solidFill>
                  <a:srgbClr val="FFFFFF">
                    <a:alpha val="100000"/>
                  </a:srgbClr>
                </a:solidFill>
                <a:latin typeface="Times New Roman"/>
                <a:ea typeface="ＭＳ Ｐゴシック"/>
                <a:sym typeface="Wingdings"/>
              </a:rPr>
              <a:t>丸田　之人</a:t>
            </a:r>
          </a:p>
        </p:txBody>
      </p:sp>
      <p:pic>
        <p:nvPicPr>
          <p:cNvPr id="6" name="絵 5" descr="07140006"/>
          <p:cNvPicPr/>
          <p:nvPr/>
        </p:nvPicPr>
        <p:blipFill rotWithShape="1">
          <a:blip r:embed="rId6">
            <a:lum/>
          </a:blip>
          <a:srcRect/>
          <a:stretch>
            <a:fillRect/>
          </a:stretch>
        </p:blipFill>
        <p:spPr>
          <a:xfrm>
            <a:off x="4574381" y="23"/>
            <a:ext cx="4574067" cy="343056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pic>
        <p:nvPicPr>
          <p:cNvPr id="7" name="絵 6" descr="colorkujirans"/>
          <p:cNvPicPr/>
          <p:nvPr/>
        </p:nvPicPr>
        <p:blipFill rotWithShape="1">
          <a:blip r:embed="rId7">
            <a:lum/>
          </a:blip>
          <a:srcRect/>
          <a:stretch>
            <a:fillRect/>
          </a:stretch>
        </p:blipFill>
        <p:spPr>
          <a:xfrm>
            <a:off x="7831543" y="0"/>
            <a:ext cx="1316591" cy="1484990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sp>
        <p:nvSpPr>
          <p:cNvPr id="8" name="四角形 7"/>
          <p:cNvSpPr/>
          <p:nvPr/>
        </p:nvSpPr>
        <p:spPr>
          <a:xfrm>
            <a:off x="396815" y="3254261"/>
            <a:ext cx="8355131" cy="85539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92060" tIns="46002" rIns="92060" bIns="46002" anchor="b">
            <a:noAutofit/>
          </a:bodyPr>
          <a:lstStyle/>
          <a:p>
            <a:pPr marL="0" lvl="0" indent="0" algn="ct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4400" b="1" i="0" spc="5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  <a:sym typeface="Wingdings"/>
              </a:rPr>
              <a:t>はじめよう！</a:t>
            </a:r>
            <a:endParaRPr lang="en-US" altLang="ja-JP" sz="4400" b="1" i="0" spc="5" dirty="0"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0000"/>
                  </a:srgbClr>
                </a:outerShdw>
              </a:effectLst>
              <a:latin typeface="Arial"/>
              <a:ea typeface="ＭＳ Ｐゴシック"/>
              <a:sym typeface="Wingdings"/>
            </a:endParaRPr>
          </a:p>
          <a:p>
            <a:pPr marL="0" lvl="0" indent="0" algn="ctr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4400" b="1" i="0" spc="5" dirty="0"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ＭＳ Ｐゴシック"/>
                <a:sym typeface="Wingdings"/>
              </a:rPr>
              <a:t>オープンデータ</a:t>
            </a:r>
          </a:p>
        </p:txBody>
      </p:sp>
      <p:pic>
        <p:nvPicPr>
          <p:cNvPr id="9" name="絵 8" descr="BY"/>
          <p:cNvPicPr/>
          <p:nvPr/>
        </p:nvPicPr>
        <p:blipFill rotWithShape="1">
          <a:blip r:embed="rId8">
            <a:lum/>
          </a:blip>
          <a:srcRect/>
          <a:stretch>
            <a:fillRect/>
          </a:stretch>
        </p:blipFill>
        <p:spPr>
          <a:xfrm>
            <a:off x="0" y="6332259"/>
            <a:ext cx="1470696" cy="51775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図 2">
            <a:extLst>
              <a:ext uri="{FF2B5EF4-FFF2-40B4-BE49-F238E27FC236}">
                <a16:creationId xmlns:a16="http://schemas.microsoft.com/office/drawing/2014/main" id="{040AC600-2E6A-4536-8027-4AEEF23755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5"/>
          <a:stretch>
            <a:fillRect/>
          </a:stretch>
        </p:blipFill>
        <p:spPr bwMode="auto">
          <a:xfrm>
            <a:off x="-42618" y="1494530"/>
            <a:ext cx="9216528" cy="513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6">
            <a:extLst>
              <a:ext uri="{FF2B5EF4-FFF2-40B4-BE49-F238E27FC236}">
                <a16:creationId xmlns:a16="http://schemas.microsoft.com/office/drawing/2014/main" id="{1E7C29F5-15E7-43E4-AF00-FD993E3E6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sp>
        <p:nvSpPr>
          <p:cNvPr id="10244" name="テキスト ボックス 2">
            <a:extLst>
              <a:ext uri="{FF2B5EF4-FFF2-40B4-BE49-F238E27FC236}">
                <a16:creationId xmlns:a16="http://schemas.microsoft.com/office/drawing/2014/main" id="{62EE5DBE-1D98-47AC-BF2A-CF6FB62AAD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0" y="817941"/>
            <a:ext cx="7721998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</a:t>
            </a:r>
            <a:r>
              <a:rPr lang="en-US" altLang="ja-JP" sz="1801" dirty="0">
                <a:latin typeface="Arial" panose="020B0604020202020204" pitchFamily="34" charset="0"/>
              </a:rPr>
              <a:t>G-</a:t>
            </a:r>
            <a:r>
              <a:rPr lang="en-US" altLang="ja-JP" sz="1801" dirty="0" err="1">
                <a:latin typeface="Arial" panose="020B0604020202020204" pitchFamily="34" charset="0"/>
              </a:rPr>
              <a:t>motty</a:t>
            </a:r>
            <a:r>
              <a:rPr lang="ja-JP" altLang="en-US" sz="1801" dirty="0">
                <a:latin typeface="Arial" panose="020B0604020202020204" pitchFamily="34" charset="0"/>
              </a:rPr>
              <a:t>（地域情報カタログ）　（北九州地区電子自治体推進協議会）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  <a:hlinkClick r:id="rId4"/>
              </a:rPr>
              <a:t>http://www2.g-motty.com/catalog/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pic>
        <p:nvPicPr>
          <p:cNvPr id="10245" name="Picture 11" descr="BY">
            <a:extLst>
              <a:ext uri="{FF2B5EF4-FFF2-40B4-BE49-F238E27FC236}">
                <a16:creationId xmlns:a16="http://schemas.microsoft.com/office/drawing/2014/main" id="{52C46310-1973-4D59-9EAE-7E9B19C8F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" y="637041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>
            <a:extLst>
              <a:ext uri="{FF2B5EF4-FFF2-40B4-BE49-F238E27FC236}">
                <a16:creationId xmlns:a16="http://schemas.microsoft.com/office/drawing/2014/main" id="{69B133B8-69F1-49C4-9060-2618BF63D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682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solidFill>
                  <a:schemeClr val="accent2"/>
                </a:solidFill>
                <a:latin typeface="Arial" panose="020B0604020202020204" pitchFamily="34" charset="0"/>
              </a:rPr>
              <a:t>オープンデータとバスロケ</a:t>
            </a:r>
          </a:p>
        </p:txBody>
      </p:sp>
      <p:sp>
        <p:nvSpPr>
          <p:cNvPr id="12291" name="テキスト ボックス 2">
            <a:extLst>
              <a:ext uri="{FF2B5EF4-FFF2-40B4-BE49-F238E27FC236}">
                <a16:creationId xmlns:a16="http://schemas.microsoft.com/office/drawing/2014/main" id="{75753414-EC25-45E2-ACEB-0C968D5F0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7" y="981529"/>
            <a:ext cx="9141880" cy="147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●実証実験</a:t>
            </a:r>
            <a:endParaRPr lang="en-US" altLang="ja-JP" sz="180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　スマホを使ったバスロケーション、除雪車ロケーションの実証実験を東京大学、道南バス、</a:t>
            </a:r>
            <a:endParaRPr lang="en-US" altLang="ja-JP" sz="180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室蘭市で実施中。</a:t>
            </a:r>
            <a:endParaRPr lang="en-US" altLang="ja-JP" sz="180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　　・ワークショップから、時刻表がわかりにくいなどの声が多く出された。　</a:t>
            </a:r>
            <a:endParaRPr lang="en-US" altLang="ja-JP" sz="1801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　　・バスを使いやすくして、地域の足を守りたい。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69326F60-5B93-4F73-92A6-57DDCAE0A812}"/>
              </a:ext>
            </a:extLst>
          </p:cNvPr>
          <p:cNvSpPr/>
          <p:nvPr/>
        </p:nvSpPr>
        <p:spPr>
          <a:xfrm>
            <a:off x="8207" y="2604705"/>
            <a:ext cx="2017058" cy="1248353"/>
          </a:xfrm>
          <a:prstGeom prst="roundRect">
            <a:avLst/>
          </a:prstGeom>
          <a:ln w="57150">
            <a:solidFill>
              <a:srgbClr val="008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室蘭市</a:t>
            </a:r>
            <a:endParaRPr kumimoji="1" lang="en-US" altLang="ja-JP" sz="1601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道南バス</a:t>
            </a:r>
            <a:endParaRPr kumimoji="1" lang="en-US" altLang="ja-JP" sz="1601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東京大学</a:t>
            </a:r>
            <a:endParaRPr kumimoji="1" lang="en-US" altLang="ja-JP" sz="1601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バンプレコーダー</a:t>
            </a:r>
            <a:endParaRPr kumimoji="1" lang="en-US" altLang="ja-JP" sz="1601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メディアマジック</a:t>
            </a: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CB1D3D8-632F-4B91-8D3F-77FF82749E70}"/>
              </a:ext>
            </a:extLst>
          </p:cNvPr>
          <p:cNvSpPr/>
          <p:nvPr/>
        </p:nvSpPr>
        <p:spPr>
          <a:xfrm>
            <a:off x="36795" y="3983293"/>
            <a:ext cx="2017058" cy="107682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ja-JP" sz="1801" b="1" dirty="0">
                <a:solidFill>
                  <a:srgbClr val="000000"/>
                </a:solidFill>
              </a:rPr>
              <a:t>Code for </a:t>
            </a:r>
            <a:r>
              <a:rPr kumimoji="1" lang="en-US" altLang="ja-JP" sz="1801" b="1" dirty="0" err="1">
                <a:solidFill>
                  <a:srgbClr val="000000"/>
                </a:solidFill>
              </a:rPr>
              <a:t>Muroran</a:t>
            </a:r>
            <a:endParaRPr kumimoji="1" lang="ja-JP" altLang="en-US" sz="1801" b="1" dirty="0">
              <a:solidFill>
                <a:srgbClr val="000000"/>
              </a:solidFill>
            </a:endParaRPr>
          </a:p>
        </p:txBody>
      </p:sp>
      <p:sp>
        <p:nvSpPr>
          <p:cNvPr id="10" name="右矢印 9">
            <a:extLst>
              <a:ext uri="{FF2B5EF4-FFF2-40B4-BE49-F238E27FC236}">
                <a16:creationId xmlns:a16="http://schemas.microsoft.com/office/drawing/2014/main" id="{FB90978C-8A43-44AD-BA70-7CC0525F83D1}"/>
              </a:ext>
            </a:extLst>
          </p:cNvPr>
          <p:cNvSpPr/>
          <p:nvPr/>
        </p:nvSpPr>
        <p:spPr>
          <a:xfrm>
            <a:off x="2126912" y="3951528"/>
            <a:ext cx="1006941" cy="1140353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13" name="角丸四角形 12">
            <a:extLst>
              <a:ext uri="{FF2B5EF4-FFF2-40B4-BE49-F238E27FC236}">
                <a16:creationId xmlns:a16="http://schemas.microsoft.com/office/drawing/2014/main" id="{1990C81E-147D-42CD-9D05-8632F67A660F}"/>
              </a:ext>
            </a:extLst>
          </p:cNvPr>
          <p:cNvSpPr/>
          <p:nvPr/>
        </p:nvSpPr>
        <p:spPr>
          <a:xfrm>
            <a:off x="3159264" y="2604705"/>
            <a:ext cx="1613647" cy="124835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801" b="1" dirty="0">
                <a:solidFill>
                  <a:srgbClr val="000000"/>
                </a:solidFill>
              </a:rPr>
              <a:t>バスのリアル</a:t>
            </a:r>
            <a:endParaRPr kumimoji="1" lang="en-US" altLang="ja-JP" sz="1801" b="1" dirty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kumimoji="1" lang="ja-JP" altLang="en-US" sz="1801" b="1" dirty="0">
                <a:solidFill>
                  <a:srgbClr val="000000"/>
                </a:solidFill>
              </a:rPr>
              <a:t>タイムデータ</a:t>
            </a:r>
            <a:endParaRPr kumimoji="1" lang="en-US" altLang="ja-JP" sz="1801" b="1" dirty="0">
              <a:solidFill>
                <a:srgbClr val="000000"/>
              </a:solidFill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616DADA-95A5-45D6-8BB7-640B6D8019EB}"/>
              </a:ext>
            </a:extLst>
          </p:cNvPr>
          <p:cNvSpPr/>
          <p:nvPr/>
        </p:nvSpPr>
        <p:spPr>
          <a:xfrm>
            <a:off x="3154500" y="3951529"/>
            <a:ext cx="1616823" cy="107682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バス停データ</a:t>
            </a:r>
          </a:p>
        </p:txBody>
      </p:sp>
      <p:sp>
        <p:nvSpPr>
          <p:cNvPr id="24" name="角丸四角形 23">
            <a:extLst>
              <a:ext uri="{FF2B5EF4-FFF2-40B4-BE49-F238E27FC236}">
                <a16:creationId xmlns:a16="http://schemas.microsoft.com/office/drawing/2014/main" id="{1ABC709A-2B2D-4D54-AD00-74DE3F4EE9D2}"/>
              </a:ext>
            </a:extLst>
          </p:cNvPr>
          <p:cNvSpPr/>
          <p:nvPr/>
        </p:nvSpPr>
        <p:spPr>
          <a:xfrm>
            <a:off x="5441557" y="3791117"/>
            <a:ext cx="1634294" cy="1153059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オープンデータ</a:t>
            </a:r>
            <a:endParaRPr kumimoji="1" lang="en-US" altLang="ja-JP" sz="1601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として</a:t>
            </a:r>
            <a:endParaRPr kumimoji="1" lang="en-US" altLang="ja-JP" sz="1601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kumimoji="1" lang="ja-JP" altLang="en-US" sz="1601" b="1" dirty="0">
                <a:solidFill>
                  <a:schemeClr val="tx1"/>
                </a:solidFill>
              </a:rPr>
              <a:t>市が公開</a:t>
            </a:r>
          </a:p>
        </p:txBody>
      </p:sp>
      <p:sp>
        <p:nvSpPr>
          <p:cNvPr id="5130" name="テキスト ボックス 2">
            <a:extLst>
              <a:ext uri="{FF2B5EF4-FFF2-40B4-BE49-F238E27FC236}">
                <a16:creationId xmlns:a16="http://schemas.microsoft.com/office/drawing/2014/main" id="{A706179D-EBBA-4665-8BCC-8F6D104E4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558" y="4188175"/>
            <a:ext cx="1008529" cy="66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マッピング</a:t>
            </a:r>
            <a:endParaRPr lang="en-US" altLang="ja-JP" sz="1101" b="1"/>
          </a:p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パーティなど</a:t>
            </a:r>
            <a:endParaRPr lang="en-US" altLang="ja-JP" sz="1101" b="1"/>
          </a:p>
          <a:p>
            <a:pPr>
              <a:buFont typeface="Arial" panose="020B0604020202020204" pitchFamily="34" charset="0"/>
              <a:buNone/>
            </a:pPr>
            <a:r>
              <a:rPr lang="ja-JP" altLang="en-US" sz="1101" b="1"/>
              <a:t>の市民活動</a:t>
            </a:r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id="{7873A88E-8C0D-4A20-92FD-F5BF6771081D}"/>
              </a:ext>
            </a:extLst>
          </p:cNvPr>
          <p:cNvSpPr/>
          <p:nvPr/>
        </p:nvSpPr>
        <p:spPr>
          <a:xfrm>
            <a:off x="2095147" y="2733353"/>
            <a:ext cx="1006941" cy="992646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5132" name="テキスト ボックス 2">
            <a:extLst>
              <a:ext uri="{FF2B5EF4-FFF2-40B4-BE49-F238E27FC236}">
                <a16:creationId xmlns:a16="http://schemas.microsoft.com/office/drawing/2014/main" id="{CE2F87D8-8298-486F-8FFE-60BF88DD4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911" y="3090705"/>
            <a:ext cx="1008529" cy="27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1201" b="1"/>
              <a:t>実証実験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714DB201-1393-429C-BFFB-6CB8DE74837B}"/>
              </a:ext>
            </a:extLst>
          </p:cNvPr>
          <p:cNvSpPr/>
          <p:nvPr/>
        </p:nvSpPr>
        <p:spPr>
          <a:xfrm>
            <a:off x="7722263" y="4088117"/>
            <a:ext cx="1380177" cy="7162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市民活動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0" name="右矢印 19">
            <a:extLst>
              <a:ext uri="{FF2B5EF4-FFF2-40B4-BE49-F238E27FC236}">
                <a16:creationId xmlns:a16="http://schemas.microsoft.com/office/drawing/2014/main" id="{117FDA3E-6292-4B37-8BDE-DEA88DCF03D5}"/>
              </a:ext>
            </a:extLst>
          </p:cNvPr>
          <p:cNvSpPr/>
          <p:nvPr/>
        </p:nvSpPr>
        <p:spPr>
          <a:xfrm>
            <a:off x="4826911" y="4135763"/>
            <a:ext cx="576529" cy="648000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21" name="角丸四角形 20">
            <a:extLst>
              <a:ext uri="{FF2B5EF4-FFF2-40B4-BE49-F238E27FC236}">
                <a16:creationId xmlns:a16="http://schemas.microsoft.com/office/drawing/2014/main" id="{D106A66B-19DE-41CE-B242-1E322CB292A9}"/>
              </a:ext>
            </a:extLst>
          </p:cNvPr>
          <p:cNvSpPr/>
          <p:nvPr/>
        </p:nvSpPr>
        <p:spPr>
          <a:xfrm>
            <a:off x="7677792" y="3127235"/>
            <a:ext cx="1380177" cy="716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民間企業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C87A492E-ACBF-4973-8BEA-9CF0000E0A21}"/>
              </a:ext>
            </a:extLst>
          </p:cNvPr>
          <p:cNvSpPr/>
          <p:nvPr/>
        </p:nvSpPr>
        <p:spPr>
          <a:xfrm>
            <a:off x="7711146" y="5025176"/>
            <a:ext cx="1380176" cy="7162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dirty="0"/>
              <a:t>アプリ</a:t>
            </a:r>
            <a:endParaRPr kumimoji="1" lang="en-US" altLang="ja-JP" sz="1601" dirty="0"/>
          </a:p>
          <a:p>
            <a:pPr algn="ctr">
              <a:defRPr/>
            </a:pPr>
            <a:r>
              <a:rPr kumimoji="1" lang="en-US" altLang="ja-JP" sz="1601" dirty="0"/>
              <a:t>(</a:t>
            </a:r>
            <a:r>
              <a:rPr kumimoji="1" lang="ja-JP" altLang="en-US" sz="1601" dirty="0"/>
              <a:t>個人</a:t>
            </a:r>
            <a:r>
              <a:rPr kumimoji="1" lang="en-US" altLang="ja-JP" sz="1601" dirty="0"/>
              <a:t>)</a:t>
            </a:r>
            <a:endParaRPr kumimoji="1" lang="ja-JP" altLang="en-US" sz="1601" dirty="0"/>
          </a:p>
        </p:txBody>
      </p:sp>
      <p:sp>
        <p:nvSpPr>
          <p:cNvPr id="23" name="右矢印 22">
            <a:extLst>
              <a:ext uri="{FF2B5EF4-FFF2-40B4-BE49-F238E27FC236}">
                <a16:creationId xmlns:a16="http://schemas.microsoft.com/office/drawing/2014/main" id="{90223710-92F0-4EDE-895C-F4EFBBA822FF}"/>
              </a:ext>
            </a:extLst>
          </p:cNvPr>
          <p:cNvSpPr/>
          <p:nvPr/>
        </p:nvSpPr>
        <p:spPr>
          <a:xfrm rot="18900000">
            <a:off x="4845970" y="4893352"/>
            <a:ext cx="576529" cy="648000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id="{F3695D9B-7E0B-4207-8EAB-C5390EB4AD73}"/>
              </a:ext>
            </a:extLst>
          </p:cNvPr>
          <p:cNvSpPr/>
          <p:nvPr/>
        </p:nvSpPr>
        <p:spPr>
          <a:xfrm rot="1299976">
            <a:off x="4865028" y="3251117"/>
            <a:ext cx="576529" cy="648000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pic>
        <p:nvPicPr>
          <p:cNvPr id="12307" name="Picture 11" descr="BY">
            <a:extLst>
              <a:ext uri="{FF2B5EF4-FFF2-40B4-BE49-F238E27FC236}">
                <a16:creationId xmlns:a16="http://schemas.microsoft.com/office/drawing/2014/main" id="{EE49C67A-A59F-4FA4-97D9-4D3B854BD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右矢印 27">
            <a:extLst>
              <a:ext uri="{FF2B5EF4-FFF2-40B4-BE49-F238E27FC236}">
                <a16:creationId xmlns:a16="http://schemas.microsoft.com/office/drawing/2014/main" id="{9446CA59-8504-427B-A317-E9AFCAE56F58}"/>
              </a:ext>
            </a:extLst>
          </p:cNvPr>
          <p:cNvSpPr/>
          <p:nvPr/>
        </p:nvSpPr>
        <p:spPr>
          <a:xfrm>
            <a:off x="7134616" y="4135763"/>
            <a:ext cx="576530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27" name="角丸四角形 26">
            <a:extLst>
              <a:ext uri="{FF2B5EF4-FFF2-40B4-BE49-F238E27FC236}">
                <a16:creationId xmlns:a16="http://schemas.microsoft.com/office/drawing/2014/main" id="{FCF4B775-B253-4381-AEEE-0F52AF7B9637}"/>
              </a:ext>
            </a:extLst>
          </p:cNvPr>
          <p:cNvSpPr/>
          <p:nvPr/>
        </p:nvSpPr>
        <p:spPr>
          <a:xfrm>
            <a:off x="3154500" y="5149057"/>
            <a:ext cx="1616823" cy="733765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時刻表データ</a:t>
            </a:r>
          </a:p>
        </p:txBody>
      </p:sp>
      <p:sp>
        <p:nvSpPr>
          <p:cNvPr id="29" name="右矢印 28">
            <a:extLst>
              <a:ext uri="{FF2B5EF4-FFF2-40B4-BE49-F238E27FC236}">
                <a16:creationId xmlns:a16="http://schemas.microsoft.com/office/drawing/2014/main" id="{9A7AEF51-3F06-4A28-9036-7840A00D90B5}"/>
              </a:ext>
            </a:extLst>
          </p:cNvPr>
          <p:cNvSpPr/>
          <p:nvPr/>
        </p:nvSpPr>
        <p:spPr>
          <a:xfrm rot="1299976">
            <a:off x="7061557" y="4823469"/>
            <a:ext cx="576530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0" name="右矢印 29">
            <a:extLst>
              <a:ext uri="{FF2B5EF4-FFF2-40B4-BE49-F238E27FC236}">
                <a16:creationId xmlns:a16="http://schemas.microsoft.com/office/drawing/2014/main" id="{C1EF77B2-0FF9-4451-9EA7-AE4054CB5C82}"/>
              </a:ext>
            </a:extLst>
          </p:cNvPr>
          <p:cNvSpPr/>
          <p:nvPr/>
        </p:nvSpPr>
        <p:spPr>
          <a:xfrm rot="20146490">
            <a:off x="7050440" y="3357528"/>
            <a:ext cx="576529" cy="648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2" name="右矢印 31">
            <a:extLst>
              <a:ext uri="{FF2B5EF4-FFF2-40B4-BE49-F238E27FC236}">
                <a16:creationId xmlns:a16="http://schemas.microsoft.com/office/drawing/2014/main" id="{A5ADB19D-C606-48CA-8F02-7818C043F4FB}"/>
              </a:ext>
            </a:extLst>
          </p:cNvPr>
          <p:cNvSpPr/>
          <p:nvPr/>
        </p:nvSpPr>
        <p:spPr>
          <a:xfrm>
            <a:off x="2095147" y="5190351"/>
            <a:ext cx="1006941" cy="649589"/>
          </a:xfrm>
          <a:prstGeom prst="rightArrow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1"/>
          </a:p>
        </p:txBody>
      </p:sp>
      <p:sp>
        <p:nvSpPr>
          <p:cNvPr id="31" name="角丸四角形 30">
            <a:extLst>
              <a:ext uri="{FF2B5EF4-FFF2-40B4-BE49-F238E27FC236}">
                <a16:creationId xmlns:a16="http://schemas.microsoft.com/office/drawing/2014/main" id="{E0A651B9-0C36-4EED-9648-05363F02A26B}"/>
              </a:ext>
            </a:extLst>
          </p:cNvPr>
          <p:cNvSpPr/>
          <p:nvPr/>
        </p:nvSpPr>
        <p:spPr>
          <a:xfrm>
            <a:off x="36794" y="5149057"/>
            <a:ext cx="1988470" cy="733765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601" b="1" dirty="0">
                <a:solidFill>
                  <a:srgbClr val="000000"/>
                </a:solidFill>
              </a:rPr>
              <a:t>道南バス</a:t>
            </a:r>
          </a:p>
        </p:txBody>
      </p:sp>
      <p:sp>
        <p:nvSpPr>
          <p:cNvPr id="33" name="テキスト ボックス 2">
            <a:extLst>
              <a:ext uri="{FF2B5EF4-FFF2-40B4-BE49-F238E27FC236}">
                <a16:creationId xmlns:a16="http://schemas.microsoft.com/office/drawing/2014/main" id="{23AB9960-0A38-4DDE-A527-3B9FE2A4C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735" y="5382528"/>
            <a:ext cx="512999" cy="27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1201" b="1"/>
              <a:t>提供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  <p:bldP spid="15" grpId="0" animBg="1"/>
      <p:bldP spid="24" grpId="0" animBg="1"/>
      <p:bldP spid="5130" grpId="0"/>
      <p:bldP spid="17" grpId="0" animBg="1"/>
      <p:bldP spid="5132" grpId="0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8" grpId="0" animBg="1"/>
      <p:bldP spid="27" grpId="0" animBg="1"/>
      <p:bldP spid="29" grpId="0" animBg="1"/>
      <p:bldP spid="30" grpId="0" animBg="1"/>
      <p:bldP spid="32" grpId="0" animBg="1"/>
      <p:bldP spid="31" grpId="0" animBg="1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>
            <a:extLst>
              <a:ext uri="{FF2B5EF4-FFF2-40B4-BE49-F238E27FC236}">
                <a16:creationId xmlns:a16="http://schemas.microsoft.com/office/drawing/2014/main" id="{BF36768E-A518-4F0F-8F9A-DC9574A6A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sp>
        <p:nvSpPr>
          <p:cNvPr id="16387" name="テキスト ボックス 1">
            <a:extLst>
              <a:ext uri="{FF2B5EF4-FFF2-40B4-BE49-F238E27FC236}">
                <a16:creationId xmlns:a16="http://schemas.microsoft.com/office/drawing/2014/main" id="{937ABBF3-A7B2-4489-9EFE-E527F666D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736" y="3633881"/>
            <a:ext cx="8242939" cy="23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</a:rPr>
              <a:t>【</a:t>
            </a:r>
            <a:r>
              <a:rPr lang="ja-JP" altLang="en-US" sz="1801" dirty="0">
                <a:latin typeface="Arial" panose="020B0604020202020204" pitchFamily="34" charset="0"/>
              </a:rPr>
              <a:t>活用事例の一例</a:t>
            </a:r>
            <a:r>
              <a:rPr lang="en-US" altLang="ja-JP" sz="1801" dirty="0">
                <a:latin typeface="Arial" panose="020B0604020202020204" pitchFamily="34" charset="0"/>
              </a:rPr>
              <a:t>】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</a:rPr>
              <a:t>Coaido119</a:t>
            </a:r>
            <a:r>
              <a:rPr lang="ja-JP" altLang="en-US" sz="1801" dirty="0">
                <a:latin typeface="Arial" panose="020B0604020202020204" pitchFamily="34" charset="0"/>
              </a:rPr>
              <a:t>（コエイド１１９）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2"/>
              </a:rPr>
              <a:t>http://www.coaido119.com/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東京都オープンデータ防災アプリコンテスト</a:t>
            </a:r>
            <a:r>
              <a:rPr lang="en-US" altLang="ja-JP" sz="1801" dirty="0">
                <a:latin typeface="Arial" panose="020B0604020202020204" pitchFamily="34" charset="0"/>
              </a:rPr>
              <a:t>(2016</a:t>
            </a:r>
            <a:r>
              <a:rPr lang="ja-JP" altLang="en-US" sz="1801" dirty="0">
                <a:latin typeface="Arial" panose="020B0604020202020204" pitchFamily="34" charset="0"/>
              </a:rPr>
              <a:t>年度</a:t>
            </a:r>
            <a:r>
              <a:rPr lang="en-US" altLang="ja-JP" sz="1801" dirty="0">
                <a:latin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3"/>
              </a:rPr>
              <a:t>http://opendata-portal.metro.tokyo.jp/www/contents/1491984329047/index.html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16388" name="テキスト ボックス 2">
            <a:extLst>
              <a:ext uri="{FF2B5EF4-FFF2-40B4-BE49-F238E27FC236}">
                <a16:creationId xmlns:a16="http://schemas.microsoft.com/office/drawing/2014/main" id="{923DD219-0368-4468-8E39-422C243E0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94" y="1342059"/>
            <a:ext cx="6529233" cy="175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●防災分野でのオープンデータ利活用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自治体がオープンデータを公開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　　　　　　　　↓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民間、大学、市民などがアプリを作る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（ほかに地域で作られたアプリも使える場合が多い）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D303B145-0C7C-4587-9442-5AF0118BC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9087A1D2-2148-4F33-ADDD-E227F3BD0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室蘭市の防災オープンデータ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5EFD8E1-4138-438D-8BF8-58622E2D4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88" y="1293584"/>
            <a:ext cx="8463839" cy="4946056"/>
          </a:xfrm>
          <a:prstGeom prst="rect">
            <a:avLst/>
          </a:prstGeom>
        </p:spPr>
      </p:pic>
      <p:sp>
        <p:nvSpPr>
          <p:cNvPr id="4" name="テキスト ボックス 2">
            <a:extLst>
              <a:ext uri="{FF2B5EF4-FFF2-40B4-BE49-F238E27FC236}">
                <a16:creationId xmlns:a16="http://schemas.microsoft.com/office/drawing/2014/main" id="{4F309AFF-7E3F-4CBC-A741-237431660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5" y="909642"/>
            <a:ext cx="5474646" cy="3700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</a:t>
            </a:r>
            <a:r>
              <a:rPr lang="en-US" altLang="ja-JP" sz="1801" dirty="0">
                <a:latin typeface="Arial" panose="020B0604020202020204" pitchFamily="34" charset="0"/>
              </a:rPr>
              <a:t>G-</a:t>
            </a:r>
            <a:r>
              <a:rPr lang="en-US" altLang="ja-JP" sz="1801" dirty="0" err="1">
                <a:latin typeface="Arial" panose="020B0604020202020204" pitchFamily="34" charset="0"/>
              </a:rPr>
              <a:t>motty</a:t>
            </a: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</a:rPr>
              <a:t>http://www2.g-motty.com/catalog/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4686BF20-1B3F-4FC9-AE39-DC9AF4817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695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20901E93-9157-4856-B380-CDF33B843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75564"/>
            <a:ext cx="9148763" cy="4547995"/>
          </a:xfrm>
          <a:prstGeom prst="rect">
            <a:avLst/>
          </a:prstGeom>
        </p:spPr>
      </p:pic>
      <p:sp>
        <p:nvSpPr>
          <p:cNvPr id="9" name="テキスト ボックス 2">
            <a:extLst>
              <a:ext uri="{FF2B5EF4-FFF2-40B4-BE49-F238E27FC236}">
                <a16:creationId xmlns:a16="http://schemas.microsoft.com/office/drawing/2014/main" id="{5EF7354A-82D3-42E0-833B-E9741AC45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5" y="1051411"/>
            <a:ext cx="5474646" cy="3700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●ひなた</a:t>
            </a:r>
            <a:r>
              <a:rPr lang="en-US" altLang="ja-JP" sz="1801" dirty="0">
                <a:latin typeface="Arial" panose="020B0604020202020204" pitchFamily="34" charset="0"/>
              </a:rPr>
              <a:t>GIS</a:t>
            </a: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</a:rPr>
              <a:t>https://hgis.pref.miyazaki.lg.jp/hinata/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6F0A33DF-DE93-4A12-A1E5-D8511323D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6" name="Picture 11" descr="BY">
            <a:extLst>
              <a:ext uri="{FF2B5EF4-FFF2-40B4-BE49-F238E27FC236}">
                <a16:creationId xmlns:a16="http://schemas.microsoft.com/office/drawing/2014/main" id="{D52A8D43-A582-45D8-89EE-530518713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034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80E45AA6-2277-4B6E-8F26-B5481FAB8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08" y="1168309"/>
            <a:ext cx="8463839" cy="4922937"/>
          </a:xfrm>
          <a:prstGeom prst="rect">
            <a:avLst/>
          </a:prstGeom>
        </p:spPr>
      </p:pic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6DC177E6-E98B-4D09-B2CA-BF2F1CD8A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909642"/>
            <a:ext cx="6410845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</a:t>
            </a:r>
            <a:r>
              <a:rPr lang="en-US" altLang="ja-JP" sz="1801" dirty="0">
                <a:latin typeface="Arial" panose="020B0604020202020204" pitchFamily="34" charset="0"/>
              </a:rPr>
              <a:t>Google</a:t>
            </a:r>
            <a:r>
              <a:rPr lang="ja-JP" altLang="en-US" sz="1801" dirty="0">
                <a:latin typeface="Arial" panose="020B0604020202020204" pitchFamily="34" charset="0"/>
              </a:rPr>
              <a:t>マイマップ　</a:t>
            </a:r>
            <a:r>
              <a:rPr lang="en-US" altLang="ja-JP" sz="1801" dirty="0">
                <a:latin typeface="Arial" panose="020B0604020202020204" pitchFamily="34" charset="0"/>
              </a:rPr>
              <a:t>https://www.google.com/maps/d/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67DE8DD2-D6C2-4752-803B-0A35CC53A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636C8D84-F433-482E-938C-EA66B9526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680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372839AE-82A0-431A-BA4B-386EB8945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1044371"/>
            <a:ext cx="9040499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●防災科学技術研究所　</a:t>
            </a:r>
            <a:r>
              <a:rPr lang="en-US" altLang="ja-JP" sz="1800" u="sng" dirty="0">
                <a:hlinkClick r:id="rId3"/>
              </a:rPr>
              <a:t>http://arcg.is/14qXXK</a:t>
            </a:r>
            <a:endParaRPr lang="ja-JP" altLang="en-US" sz="1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88C84F59-D129-4967-89B9-B26599B4D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7A90F2E-BD68-4D89-B697-16B71A55A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557885"/>
            <a:ext cx="9148763" cy="529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67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372839AE-82A0-431A-BA4B-386EB8945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4" y="1044371"/>
            <a:ext cx="9040499" cy="369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●防災科学技術研究所　</a:t>
            </a:r>
            <a:endParaRPr lang="ja-JP" altLang="en-US" sz="1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88C84F59-D129-4967-89B9-B26599B4D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防災でのオープンデータ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34E45F1-F639-464F-B27C-3DDB2E412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6991"/>
            <a:ext cx="9148763" cy="530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03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7BC42FAB-A465-4C81-A8A9-4D1C22B24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行政以外のオープンデータ</a:t>
            </a:r>
          </a:p>
        </p:txBody>
      </p:sp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A1866A96-A8EA-4663-95D9-79E482B90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" y="2134245"/>
            <a:ext cx="5986428" cy="6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 dirty="0">
                <a:latin typeface="Arial" panose="020B0604020202020204" pitchFamily="34" charset="0"/>
                <a:hlinkClick r:id="rId2" action="ppaction://hlinkfile"/>
              </a:rPr>
              <a:t>https://www.city.aizuwakamatsu.fukushima.jp/docs/2009122400048/files/QandA.pdf</a:t>
            </a:r>
            <a:endParaRPr lang="en-US" altLang="ja-JP" sz="1801" dirty="0">
              <a:latin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97DDEB5-ABF6-44EE-96E3-C60C19406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420" y="45318"/>
            <a:ext cx="2896343" cy="6861175"/>
          </a:xfrm>
          <a:prstGeom prst="rect">
            <a:avLst/>
          </a:prstGeom>
        </p:spPr>
      </p:pic>
      <p:sp>
        <p:nvSpPr>
          <p:cNvPr id="6" name="内容プレースホルダー 3">
            <a:extLst>
              <a:ext uri="{FF2B5EF4-FFF2-40B4-BE49-F238E27FC236}">
                <a16:creationId xmlns:a16="http://schemas.microsoft.com/office/drawing/2014/main" id="{4C367AD7-B518-445A-9F95-043C8F4C7301}"/>
              </a:ext>
            </a:extLst>
          </p:cNvPr>
          <p:cNvSpPr txBox="1">
            <a:spLocks/>
          </p:cNvSpPr>
          <p:nvPr/>
        </p:nvSpPr>
        <p:spPr>
          <a:xfrm>
            <a:off x="0" y="1125723"/>
            <a:ext cx="6266733" cy="1008522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00112"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spc="5" dirty="0">
                <a:latin typeface="Arial"/>
                <a:ea typeface="ＭＳ Ｐゴシック"/>
                <a:sym typeface="Wingdings"/>
              </a:rPr>
              <a:t>漫画「ブラックジャックによろしく」がオープンデータとして公開。</a:t>
            </a:r>
            <a:endParaRPr lang="en-US" altLang="ja-JP" sz="1800" spc="5" dirty="0">
              <a:latin typeface="Arial"/>
              <a:ea typeface="ＭＳ Ｐゴシック"/>
              <a:sym typeface="Wingdings"/>
            </a:endParaRPr>
          </a:p>
          <a:p>
            <a:pPr marL="0" indent="0" defTabSz="900112"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Font typeface="Arial"/>
              <a:buNone/>
            </a:pPr>
            <a:endParaRPr lang="en-US" altLang="ja-JP" sz="1800" spc="5" dirty="0">
              <a:latin typeface="Arial"/>
              <a:ea typeface="ＭＳ Ｐゴシック"/>
              <a:sym typeface="Wingdings"/>
            </a:endParaRPr>
          </a:p>
          <a:p>
            <a:pPr marL="0" indent="0" defTabSz="900112"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Font typeface="Arial"/>
              <a:buNone/>
            </a:pPr>
            <a:r>
              <a:rPr lang="ja-JP" altLang="en-US" sz="1800" spc="5" dirty="0">
                <a:latin typeface="Arial"/>
                <a:ea typeface="ＭＳ Ｐゴシック"/>
                <a:sym typeface="Wingdings"/>
              </a:rPr>
              <a:t>会津若松市が、職員向けオープンデータの</a:t>
            </a:r>
            <a:r>
              <a:rPr lang="en-US" altLang="ja-JP" sz="1800" spc="5" dirty="0">
                <a:latin typeface="Arial"/>
                <a:ea typeface="ＭＳ Ｐゴシック"/>
                <a:sym typeface="Wingdings"/>
              </a:rPr>
              <a:t>Q&amp;A</a:t>
            </a:r>
            <a:r>
              <a:rPr lang="ja-JP" altLang="en-US" sz="1800" spc="5" dirty="0">
                <a:latin typeface="Arial"/>
                <a:ea typeface="ＭＳ Ｐゴシック"/>
                <a:sym typeface="Wingdings"/>
              </a:rPr>
              <a:t>集として使用！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2DD0E63-67B8-4AAC-B819-632AEA773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" y="2854371"/>
            <a:ext cx="5263918" cy="400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38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7A83ABF-A082-428B-B0C2-D697B376F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2876589"/>
            <a:ext cx="7852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どうやれば良いの？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063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6">
            <a:extLst>
              <a:ext uri="{FF2B5EF4-FFF2-40B4-BE49-F238E27FC236}">
                <a16:creationId xmlns:a16="http://schemas.microsoft.com/office/drawing/2014/main" id="{5B4F05AA-4C4B-4D8F-9020-7A964EFFE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1990047"/>
            <a:ext cx="7852234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オープンデータって</a:t>
            </a:r>
            <a:endParaRPr lang="en-US" altLang="ja-JP" sz="66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6147" name="Picture 11" descr="BY">
            <a:extLst>
              <a:ext uri="{FF2B5EF4-FFF2-40B4-BE49-F238E27FC236}">
                <a16:creationId xmlns:a16="http://schemas.microsoft.com/office/drawing/2014/main" id="{09357C5C-1DA1-48E8-B030-AA5BE855D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334696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7A83ABF-A082-428B-B0C2-D697B376F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842" y="1773966"/>
            <a:ext cx="849918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4800" b="1" dirty="0">
                <a:latin typeface="Arial" panose="020B0604020202020204" pitchFamily="34" charset="0"/>
              </a:rPr>
              <a:t>ホームページに公開している</a:t>
            </a:r>
            <a:endParaRPr lang="en-US" altLang="ja-JP" sz="48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4800" b="1" dirty="0">
                <a:latin typeface="Arial" panose="020B0604020202020204" pitchFamily="34" charset="0"/>
              </a:rPr>
              <a:t>データ（統計など）を</a:t>
            </a:r>
            <a:endParaRPr lang="en-US" altLang="ja-JP" sz="48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4800" b="1" dirty="0">
                <a:latin typeface="Arial" panose="020B0604020202020204" pitchFamily="34" charset="0"/>
              </a:rPr>
              <a:t>「オープンデータです。」と言う！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707BB78D-3146-4B8D-A228-0F630AEB3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6627251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オープンデータのはじめかた</a:t>
            </a:r>
          </a:p>
        </p:txBody>
      </p:sp>
    </p:spTree>
    <p:extLst>
      <p:ext uri="{BB962C8B-B14F-4D97-AF65-F5344CB8AC3E}">
        <p14:creationId xmlns:p14="http://schemas.microsoft.com/office/powerpoint/2010/main" val="99010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>
            <a:extLst>
              <a:ext uri="{FF2B5EF4-FFF2-40B4-BE49-F238E27FC236}">
                <a16:creationId xmlns:a16="http://schemas.microsoft.com/office/drawing/2014/main" id="{834C0C19-EC5C-4B86-8994-56D3CEA15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842" y="2710317"/>
            <a:ext cx="78522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4800" b="1" dirty="0">
                <a:latin typeface="Arial" panose="020B0604020202020204" pitchFamily="34" charset="0"/>
              </a:rPr>
              <a:t>おわり。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707BB78D-3146-4B8D-A228-0F630AEB3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6627251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オープンデータのはじめかた</a:t>
            </a:r>
          </a:p>
        </p:txBody>
      </p:sp>
    </p:spTree>
    <p:extLst>
      <p:ext uri="{BB962C8B-B14F-4D97-AF65-F5344CB8AC3E}">
        <p14:creationId xmlns:p14="http://schemas.microsoft.com/office/powerpoint/2010/main" val="93917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>
            <a:extLst>
              <a:ext uri="{FF2B5EF4-FFF2-40B4-BE49-F238E27FC236}">
                <a16:creationId xmlns:a16="http://schemas.microsoft.com/office/drawing/2014/main" id="{834C0C19-EC5C-4B86-8994-56D3CEA15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771" y="769498"/>
            <a:ext cx="8680283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・ライセンスの決定</a:t>
            </a: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　　</a:t>
            </a:r>
            <a:r>
              <a:rPr lang="en-US" altLang="ja-JP" sz="2800" b="1" dirty="0">
                <a:latin typeface="Arial" panose="020B0604020202020204" pitchFamily="34" charset="0"/>
              </a:rPr>
              <a:t>CreativeCommons4.0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　　政府標準規約</a:t>
            </a:r>
            <a:r>
              <a:rPr lang="en-US" altLang="ja-JP" sz="2800" b="1" dirty="0">
                <a:latin typeface="Arial" panose="020B0604020202020204" pitchFamily="34" charset="0"/>
              </a:rPr>
              <a:t>2.0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本格的にやるときまでに・・・</a:t>
            </a: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・庁内ルール</a:t>
            </a: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・公開サイト</a:t>
            </a: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　（北海道だと、「自治体ホームページ」</a:t>
            </a: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　　　　　　　　　「北海道オープンデータポータル」</a:t>
            </a: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　　　　　　　　　「北海道オープンデータプラットフォーム」</a:t>
            </a:r>
            <a:endParaRPr lang="en-US" altLang="ja-JP" sz="28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ja-JP" altLang="en-US" sz="2800" b="1" dirty="0">
                <a:latin typeface="Arial" panose="020B0604020202020204" pitchFamily="34" charset="0"/>
              </a:rPr>
              <a:t>　　が主な選択肢）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707BB78D-3146-4B8D-A228-0F630AEB3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6627251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オープンデータのはじめかた</a:t>
            </a:r>
          </a:p>
        </p:txBody>
      </p:sp>
    </p:spTree>
    <p:extLst>
      <p:ext uri="{BB962C8B-B14F-4D97-AF65-F5344CB8AC3E}">
        <p14:creationId xmlns:p14="http://schemas.microsoft.com/office/powerpoint/2010/main" val="32832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5-star steps by example">
            <a:extLst>
              <a:ext uri="{FF2B5EF4-FFF2-40B4-BE49-F238E27FC236}">
                <a16:creationId xmlns:a16="http://schemas.microsoft.com/office/drawing/2014/main" id="{63B6B781-40A2-45B3-9094-68ABD965A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029" y="2156823"/>
            <a:ext cx="6670587" cy="412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テキスト ボックス 2">
            <a:extLst>
              <a:ext uri="{FF2B5EF4-FFF2-40B4-BE49-F238E27FC236}">
                <a16:creationId xmlns:a16="http://schemas.microsoft.com/office/drawing/2014/main" id="{B639EDEE-EC63-4263-B565-314B4A382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265" y="1195942"/>
            <a:ext cx="6554646" cy="37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●オープンデータの段階は５段階</a:t>
            </a:r>
          </a:p>
        </p:txBody>
      </p:sp>
      <p:sp>
        <p:nvSpPr>
          <p:cNvPr id="20484" name="テキスト ボックス 2">
            <a:extLst>
              <a:ext uri="{FF2B5EF4-FFF2-40B4-BE49-F238E27FC236}">
                <a16:creationId xmlns:a16="http://schemas.microsoft.com/office/drawing/2014/main" id="{23CF3F73-8DC2-42AC-A456-E70AD966F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735" y="1485000"/>
            <a:ext cx="8157175" cy="92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今すぐできることから始めよう！（★、★★）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できれば誰でも開ける形で公開しよう！（★★★）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将来的には★★★★★を目指そう！</a:t>
            </a:r>
            <a:endParaRPr lang="en-US" altLang="ja-JP" sz="1801" dirty="0">
              <a:latin typeface="Arial" panose="020B0604020202020204" pitchFamily="34" charset="0"/>
            </a:endParaRPr>
          </a:p>
        </p:txBody>
      </p:sp>
      <p:sp>
        <p:nvSpPr>
          <p:cNvPr id="20485" name="Text Box 6">
            <a:extLst>
              <a:ext uri="{FF2B5EF4-FFF2-40B4-BE49-F238E27FC236}">
                <a16:creationId xmlns:a16="http://schemas.microsoft.com/office/drawing/2014/main" id="{16F0DC1A-96C3-447E-A334-4F25BD89A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3818117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オープンデータの段階</a:t>
            </a:r>
          </a:p>
        </p:txBody>
      </p:sp>
      <p:sp>
        <p:nvSpPr>
          <p:cNvPr id="2" name="右矢印 1">
            <a:extLst>
              <a:ext uri="{FF2B5EF4-FFF2-40B4-BE49-F238E27FC236}">
                <a16:creationId xmlns:a16="http://schemas.microsoft.com/office/drawing/2014/main" id="{8A0DD884-12C1-4447-95AA-4EAA3E2FA984}"/>
              </a:ext>
            </a:extLst>
          </p:cNvPr>
          <p:cNvSpPr/>
          <p:nvPr/>
        </p:nvSpPr>
        <p:spPr>
          <a:xfrm rot="1661771">
            <a:off x="2449323" y="2739705"/>
            <a:ext cx="1513588" cy="100852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ja-JP" altLang="en-US" sz="1801" dirty="0"/>
              <a:t>現在</a:t>
            </a:r>
          </a:p>
        </p:txBody>
      </p:sp>
      <p:pic>
        <p:nvPicPr>
          <p:cNvPr id="20487" name="Picture 11" descr="BY">
            <a:extLst>
              <a:ext uri="{FF2B5EF4-FFF2-40B4-BE49-F238E27FC236}">
                <a16:creationId xmlns:a16="http://schemas.microsoft.com/office/drawing/2014/main" id="{06CBEF54-E337-4450-94A7-CFDF784DF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391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43835B5-D274-423B-9CFF-9BB61B8F3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13160"/>
            <a:ext cx="7239381" cy="414232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61AFEA74-E301-480E-96D9-E09510277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85" y="4930680"/>
            <a:ext cx="7299666" cy="1510423"/>
          </a:xfrm>
          <a:prstGeom prst="rect">
            <a:avLst/>
          </a:prstGeom>
        </p:spPr>
      </p:pic>
      <p:pic>
        <p:nvPicPr>
          <p:cNvPr id="4" name="Picture 11" descr="BY">
            <a:extLst>
              <a:ext uri="{FF2B5EF4-FFF2-40B4-BE49-F238E27FC236}">
                <a16:creationId xmlns:a16="http://schemas.microsoft.com/office/drawing/2014/main" id="{007B37E9-2D51-4B6A-87D5-1A4863646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39CA86EE-9957-4FDE-B366-6FB8552D9C8F}"/>
              </a:ext>
            </a:extLst>
          </p:cNvPr>
          <p:cNvSpPr/>
          <p:nvPr/>
        </p:nvSpPr>
        <p:spPr>
          <a:xfrm>
            <a:off x="5954636" y="5864887"/>
            <a:ext cx="1152432" cy="5495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0361606D-6DB4-4A0A-89C9-1417C57798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6627251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ホームページまるごとオープンデータに</a:t>
            </a:r>
          </a:p>
        </p:txBody>
      </p:sp>
    </p:spTree>
    <p:extLst>
      <p:ext uri="{BB962C8B-B14F-4D97-AF65-F5344CB8AC3E}">
        <p14:creationId xmlns:p14="http://schemas.microsoft.com/office/powerpoint/2010/main" val="2061271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7A83ABF-A082-428B-B0C2-D697B376F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64" y="2566263"/>
            <a:ext cx="785223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苦情を言われない？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0470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707BB78D-3146-4B8D-A228-0F630AEB3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6627251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オープンデータのはじめかた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CFEF1FE-156E-4670-A7A3-5454BADCF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50" y="856445"/>
            <a:ext cx="6879245" cy="606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20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絵 1"/>
          <p:cNvPicPr/>
          <p:nvPr/>
        </p:nvPicPr>
        <p:blipFill rotWithShape="1">
          <a:blip r:embed="rId2">
            <a:lum/>
          </a:blip>
          <a:srcRect l="19030" t="15800" r="44510"/>
          <a:stretch>
            <a:fillRect/>
          </a:stretch>
        </p:blipFill>
        <p:spPr>
          <a:xfrm>
            <a:off x="4258041" y="981525"/>
            <a:ext cx="4755085" cy="5846214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  <p:sp>
        <p:nvSpPr>
          <p:cNvPr id="3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900508" y="189001"/>
            <a:ext cx="5474632" cy="522504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2800" b="1" i="0" spc="5">
                <a:solidFill>
                  <a:schemeClr val="accent2"/>
                </a:solidFill>
                <a:latin typeface="Arial"/>
                <a:ea typeface="ＭＳ Ｐゴシック"/>
                <a:sym typeface="Wingdings"/>
              </a:rPr>
              <a:t>オープンデータでこんなことも・・・</a:t>
            </a:r>
          </a:p>
        </p:txBody>
      </p:sp>
      <p:sp>
        <p:nvSpPr>
          <p:cNvPr id="4" name="内容プレースホルダー 3"/>
          <p:cNvSpPr>
            <a:spLocks noGrp="1"/>
          </p:cNvSpPr>
          <p:nvPr>
            <p:ph sz="quarter" idx="2"/>
          </p:nvPr>
        </p:nvSpPr>
        <p:spPr>
          <a:xfrm>
            <a:off x="179454" y="981525"/>
            <a:ext cx="3889585" cy="2031336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 dirty="0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Facebook上で、市民の間でこんな議論がありました。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endParaRPr lang="ja-JP" altLang="ja-JP" sz="1800" b="0" i="0" spc="5" dirty="0">
              <a:solidFill>
                <a:schemeClr val="tx1"/>
              </a:solidFill>
              <a:latin typeface="Arial"/>
              <a:ea typeface="ＭＳ Ｐゴシック"/>
              <a:sym typeface="Wingdings"/>
            </a:endParaRP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 dirty="0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実際は飛び地が正しい！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endParaRPr lang="ja-JP" altLang="ja-JP" sz="1800" b="0" i="0" spc="5" dirty="0">
              <a:solidFill>
                <a:schemeClr val="tx1"/>
              </a:solidFill>
              <a:latin typeface="Arial"/>
              <a:ea typeface="ＭＳ Ｐゴシック"/>
              <a:sym typeface="Wingdings"/>
            </a:endParaRP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 dirty="0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Google mapやYahoo地図の間違いを発見！！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8A8B08E9-BA98-4C27-BA20-1EDD2ABB6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86" y="634109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楕円 5">
            <a:extLst>
              <a:ext uri="{FF2B5EF4-FFF2-40B4-BE49-F238E27FC236}">
                <a16:creationId xmlns:a16="http://schemas.microsoft.com/office/drawing/2014/main" id="{156D38B1-8B0E-4168-B151-0B1FF6B1C1DD}"/>
              </a:ext>
            </a:extLst>
          </p:cNvPr>
          <p:cNvSpPr/>
          <p:nvPr/>
        </p:nvSpPr>
        <p:spPr>
          <a:xfrm>
            <a:off x="6951273" y="3070451"/>
            <a:ext cx="1008378" cy="10804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ransition spd="slow"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468512" y="2422015"/>
            <a:ext cx="8284198" cy="924350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square" lIns="89994" tIns="46783" rIns="89994" bIns="46783" anchor="t">
            <a:noAutofit/>
          </a:bodyPr>
          <a:lstStyle/>
          <a:p>
            <a:pPr marL="0" lvl="0" indent="0" algn="ctr" defTabSz="900112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5400" b="1" i="0" spc="5" dirty="0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オープンデータの課題・・・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14FB69F2-0059-4281-9E15-3ADFAB1C0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391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2F09AB89-A19D-4B8B-AEF0-093BB32CF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403175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オープンデータの課題</a:t>
            </a:r>
          </a:p>
        </p:txBody>
      </p:sp>
      <p:sp>
        <p:nvSpPr>
          <p:cNvPr id="8" name="テキスト ボックス 2">
            <a:extLst>
              <a:ext uri="{FF2B5EF4-FFF2-40B4-BE49-F238E27FC236}">
                <a16:creationId xmlns:a16="http://schemas.microsoft.com/office/drawing/2014/main" id="{43A10E19-212A-4A2E-90B2-4CD3B0B82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794" y="1053696"/>
            <a:ext cx="8571261" cy="48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●語彙問題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オープンデータ業界でのあるある。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自治体ごとに名称、カテゴリなどが統一されていない。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例：「津波避難ビル」と「津波避難タワー」、「地域避難所」と「屋内避難所」など呼び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　　方がバラバラ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●記述方法問題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同じものを表しているのに、記述がバラバラ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　例</a:t>
            </a:r>
            <a:r>
              <a:rPr lang="ja-JP" altLang="en-US" sz="1800" dirty="0">
                <a:latin typeface="Arial" panose="020B0604020202020204" pitchFamily="34" charset="0"/>
              </a:rPr>
              <a:t>：</a:t>
            </a:r>
            <a:r>
              <a:rPr lang="en-US" altLang="ja-JP" sz="1800" dirty="0">
                <a:latin typeface="Arial" panose="020B0604020202020204" pitchFamily="34" charset="0"/>
              </a:rPr>
              <a:t>	</a:t>
            </a:r>
            <a:r>
              <a:rPr lang="zh-CN" altLang="en-US" sz="1800" dirty="0"/>
              <a:t>帯広市西</a:t>
            </a:r>
            <a:r>
              <a:rPr lang="en-US" altLang="zh-CN" sz="1800" dirty="0"/>
              <a:t>5</a:t>
            </a:r>
            <a:r>
              <a:rPr lang="zh-CN" altLang="en-US" sz="1800" dirty="0"/>
              <a:t>条南</a:t>
            </a:r>
            <a:r>
              <a:rPr lang="en-US" altLang="zh-CN" sz="1800" dirty="0">
                <a:latin typeface="+mj-lt"/>
              </a:rPr>
              <a:t>7</a:t>
            </a:r>
            <a:r>
              <a:rPr lang="zh-CN" altLang="en-US" sz="1800" dirty="0">
                <a:latin typeface="+mj-lt"/>
              </a:rPr>
              <a:t>丁目</a:t>
            </a:r>
            <a:r>
              <a:rPr lang="en-US" altLang="zh-CN" sz="1800" dirty="0">
                <a:latin typeface="+mj-lt"/>
              </a:rPr>
              <a:t>1</a:t>
            </a:r>
            <a:r>
              <a:rPr lang="zh-CN" altLang="en-US" sz="1800" dirty="0">
                <a:latin typeface="+mj-lt"/>
              </a:rPr>
              <a:t>番地</a:t>
            </a:r>
            <a:r>
              <a:rPr lang="ja-JP" altLang="en-US" sz="1800" dirty="0">
                <a:latin typeface="+mj-lt"/>
              </a:rPr>
              <a:t>　　　　　</a:t>
            </a:r>
            <a:r>
              <a:rPr lang="zh-TW" altLang="en-US" sz="1800" dirty="0">
                <a:latin typeface="+mj-lt"/>
              </a:rPr>
              <a:t>更別村立更別小学校</a:t>
            </a:r>
            <a:endParaRPr lang="en-US" altLang="zh-CN" sz="1800" dirty="0">
              <a:latin typeface="+mj-lt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1800" dirty="0">
                <a:latin typeface="+mj-lt"/>
              </a:rPr>
              <a:t>　　　　</a:t>
            </a:r>
            <a:r>
              <a:rPr lang="en-US" altLang="ja-JP" sz="1800" dirty="0">
                <a:latin typeface="+mj-lt"/>
              </a:rPr>
              <a:t>	</a:t>
            </a:r>
            <a:r>
              <a:rPr lang="zh-CN" altLang="en-US" sz="1800" dirty="0">
                <a:latin typeface="+mj-lt"/>
              </a:rPr>
              <a:t>帯広市西</a:t>
            </a:r>
            <a:r>
              <a:rPr lang="en-US" altLang="zh-CN" sz="1800" dirty="0">
                <a:latin typeface="+mj-lt"/>
              </a:rPr>
              <a:t>5</a:t>
            </a:r>
            <a:r>
              <a:rPr lang="zh-CN" altLang="en-US" sz="1800" dirty="0">
                <a:latin typeface="+mj-lt"/>
              </a:rPr>
              <a:t>条</a:t>
            </a:r>
            <a:r>
              <a:rPr lang="zh-CN" altLang="en-US" sz="1800" dirty="0"/>
              <a:t>南</a:t>
            </a:r>
            <a:r>
              <a:rPr lang="en-US" altLang="zh-CN" sz="1800" dirty="0"/>
              <a:t>7</a:t>
            </a:r>
            <a:r>
              <a:rPr lang="zh-CN" altLang="en-US" sz="1800" dirty="0"/>
              <a:t>丁目</a:t>
            </a:r>
            <a:r>
              <a:rPr lang="en-US" altLang="zh-CN" sz="1800" dirty="0"/>
              <a:t>1</a:t>
            </a:r>
            <a:r>
              <a:rPr lang="ja-JP" altLang="en-US" sz="1800" dirty="0"/>
              <a:t>　　　　　　　　</a:t>
            </a:r>
            <a:r>
              <a:rPr lang="zh-TW" altLang="en-US" sz="1800" dirty="0"/>
              <a:t>村立更別小学校</a:t>
            </a:r>
            <a:endParaRPr lang="en-US" altLang="zh-CN" sz="1800" dirty="0"/>
          </a:p>
          <a:p>
            <a:pPr>
              <a:spcBef>
                <a:spcPct val="0"/>
              </a:spcBef>
              <a:buNone/>
            </a:pPr>
            <a:r>
              <a:rPr lang="ja-JP" altLang="en-US" sz="1800" dirty="0">
                <a:latin typeface="Arial" panose="020B0604020202020204" pitchFamily="34" charset="0"/>
              </a:rPr>
              <a:t>　　　　</a:t>
            </a:r>
            <a:r>
              <a:rPr lang="en-US" altLang="ja-JP" sz="1800" dirty="0">
                <a:latin typeface="Arial" panose="020B0604020202020204" pitchFamily="34" charset="0"/>
              </a:rPr>
              <a:t>	</a:t>
            </a:r>
            <a:r>
              <a:rPr lang="zh-CN" altLang="en-US" sz="1800" dirty="0"/>
              <a:t>帯広市西</a:t>
            </a:r>
            <a:r>
              <a:rPr lang="en-US" altLang="zh-CN" sz="1800" dirty="0"/>
              <a:t>5</a:t>
            </a:r>
            <a:r>
              <a:rPr lang="zh-CN" altLang="en-US" sz="1800" dirty="0"/>
              <a:t>南</a:t>
            </a:r>
            <a:r>
              <a:rPr lang="en-US" altLang="zh-CN" sz="1800" dirty="0"/>
              <a:t>7</a:t>
            </a:r>
            <a:r>
              <a:rPr lang="en-US" altLang="ja-JP" sz="1800" dirty="0"/>
              <a:t>-</a:t>
            </a:r>
            <a:r>
              <a:rPr lang="en-US" altLang="zh-CN" sz="1800" dirty="0"/>
              <a:t>1</a:t>
            </a:r>
            <a:r>
              <a:rPr lang="ja-JP" altLang="en-US" sz="1800" dirty="0"/>
              <a:t>　　　　　　　　　　　　</a:t>
            </a:r>
            <a:r>
              <a:rPr lang="zh-TW" altLang="en-US" sz="1800" dirty="0"/>
              <a:t>更別小</a:t>
            </a:r>
            <a:endParaRPr lang="en-US" altLang="ja-JP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●乱立問題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同じような情報サイト、</a:t>
            </a:r>
            <a:r>
              <a:rPr lang="en-US" altLang="ja-JP" sz="1801" dirty="0">
                <a:latin typeface="Arial" panose="020B0604020202020204" pitchFamily="34" charset="0"/>
              </a:rPr>
              <a:t>GIS</a:t>
            </a:r>
            <a:r>
              <a:rPr lang="ja-JP" altLang="en-US" sz="1801" dirty="0">
                <a:latin typeface="Arial" panose="020B0604020202020204" pitchFamily="34" charset="0"/>
              </a:rPr>
              <a:t>マップが乱立・・・。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●鮮度問題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情報の鮮度が不明・・・。</a:t>
            </a:r>
          </a:p>
        </p:txBody>
      </p:sp>
    </p:spTree>
    <p:extLst>
      <p:ext uri="{BB962C8B-B14F-4D97-AF65-F5344CB8AC3E}">
        <p14:creationId xmlns:p14="http://schemas.microsoft.com/office/powerpoint/2010/main" val="3541639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176" y="1413831"/>
            <a:ext cx="820641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・経済の活性化、新事業の創出</a:t>
            </a:r>
            <a:endParaRPr lang="ja-JP" altLang="en-US" sz="1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官民協働による公共サービスの実現</a:t>
            </a:r>
            <a:endParaRPr lang="en-US" altLang="ja-JP" sz="28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・行政の透明性・信頼性の向上</a:t>
            </a:r>
            <a:endParaRPr lang="en-US" altLang="ja-JP" sz="2800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ja-JP" sz="28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19BBA3C-5BDA-4BCA-B7B6-EC36EAB8C52F}"/>
              </a:ext>
            </a:extLst>
          </p:cNvPr>
          <p:cNvSpPr txBox="1"/>
          <p:nvPr/>
        </p:nvSpPr>
        <p:spPr>
          <a:xfrm>
            <a:off x="477930" y="4672593"/>
            <a:ext cx="4318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ja-JP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行政コストの削減、効率化</a:t>
            </a:r>
          </a:p>
        </p:txBody>
      </p:sp>
    </p:spTree>
    <p:extLst>
      <p:ext uri="{BB962C8B-B14F-4D97-AF65-F5344CB8AC3E}">
        <p14:creationId xmlns:p14="http://schemas.microsoft.com/office/powerpoint/2010/main" val="334942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プレースホルダー 2"/>
          <p:cNvSpPr>
            <a:spLocks noGrp="1"/>
          </p:cNvSpPr>
          <p:nvPr>
            <p:ph sz="quarter" idx="1"/>
          </p:nvPr>
        </p:nvSpPr>
        <p:spPr>
          <a:xfrm>
            <a:off x="1477061" y="2350546"/>
            <a:ext cx="6356044" cy="646402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non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3600" b="1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ご静聴ありがとうございました！</a:t>
            </a:r>
          </a:p>
        </p:txBody>
      </p:sp>
      <p:sp>
        <p:nvSpPr>
          <p:cNvPr id="3" name="内容プレースホルダー 3"/>
          <p:cNvSpPr>
            <a:spLocks noGrp="1"/>
          </p:cNvSpPr>
          <p:nvPr>
            <p:ph sz="quarter" idx="2"/>
          </p:nvPr>
        </p:nvSpPr>
        <p:spPr>
          <a:xfrm>
            <a:off x="4358097" y="4655084"/>
            <a:ext cx="4032466" cy="1200678"/>
          </a:xfrm>
          <a:noFill/>
          <a:ln w="25400" cap="flat" cmpd="sng" algn="ctr">
            <a:noFill/>
            <a:prstDash val="solid"/>
            <a:round/>
          </a:ln>
        </p:spPr>
        <p:txBody>
          <a:bodyPr vert="horz" wrap="none" lIns="89994" tIns="46783" rIns="89994" bIns="46783" anchor="t">
            <a:noAutofit/>
          </a:bodyPr>
          <a:lstStyle/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本講演に関するお問い合わせ：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Tel：０１４３－２５－３３２０</a:t>
            </a:r>
          </a:p>
          <a:p>
            <a:pPr marL="0" lvl="0" indent="0" algn="l" defTabSz="90011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>
                  <a:alpha val="100000"/>
                </a:srgbClr>
              </a:buClr>
              <a:buSzPct val="100000"/>
              <a:buNone/>
            </a:pPr>
            <a:r>
              <a:rPr lang="ja-JP" altLang="en-US" sz="1800" b="0" i="0" spc="5">
                <a:solidFill>
                  <a:schemeClr val="tx1"/>
                </a:solidFill>
                <a:latin typeface="Arial"/>
                <a:ea typeface="ＭＳ Ｐゴシック"/>
                <a:sym typeface="Wingdings"/>
              </a:rPr>
              <a:t>　　　　Mail：maruta@city.muroran.lg.jp</a:t>
            </a:r>
          </a:p>
        </p:txBody>
      </p:sp>
      <p:pic>
        <p:nvPicPr>
          <p:cNvPr id="4" name="絵 3" descr="BY"/>
          <p:cNvPicPr/>
          <p:nvPr/>
        </p:nvPicPr>
        <p:blipFill rotWithShape="1">
          <a:blip r:embed="rId2">
            <a:lum/>
          </a:blip>
          <a:srcRect/>
          <a:stretch>
            <a:fillRect/>
          </a:stretch>
        </p:blipFill>
        <p:spPr>
          <a:xfrm>
            <a:off x="7677438" y="6360846"/>
            <a:ext cx="1470696" cy="517758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</a:ln>
        </p:spPr>
      </p:pic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85009E0-084C-4802-9D6A-E5B89E1F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923" y="1413831"/>
            <a:ext cx="8206410" cy="96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None/>
            </a:pPr>
            <a:r>
              <a:rPr lang="ja-JP" altLang="en-US" sz="2800" dirty="0">
                <a:latin typeface="Arial" panose="020B0604020202020204" pitchFamily="34" charset="0"/>
              </a:rPr>
              <a:t>・</a:t>
            </a:r>
            <a:r>
              <a:rPr lang="en-US" altLang="ja-JP" sz="2800" dirty="0">
                <a:latin typeface="Arial" panose="020B0604020202020204" pitchFamily="34" charset="0"/>
              </a:rPr>
              <a:t>EBPM</a:t>
            </a:r>
            <a:r>
              <a:rPr lang="ja-JP" altLang="en-US" sz="2800" dirty="0"/>
              <a:t>（</a:t>
            </a:r>
            <a:r>
              <a:rPr lang="en-US" altLang="ja-JP" sz="2800" dirty="0"/>
              <a:t>Evidence Based Policy Making</a:t>
            </a:r>
            <a:r>
              <a:rPr lang="ja-JP" altLang="en-US" sz="2800" dirty="0"/>
              <a:t>）</a:t>
            </a:r>
            <a:endParaRPr lang="en-US" altLang="ja-JP" sz="2800" dirty="0"/>
          </a:p>
          <a:p>
            <a:pPr>
              <a:buNone/>
            </a:pPr>
            <a:r>
              <a:rPr lang="ja-JP" altLang="en-US" sz="2400" dirty="0"/>
              <a:t>　　　　　　証拠に基づく政策立案</a:t>
            </a:r>
            <a:endParaRPr lang="en-US" altLang="ja-JP" sz="2400" dirty="0">
              <a:latin typeface="Arial" panose="020B0604020202020204" pitchFamily="34" charset="0"/>
            </a:endParaRP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D42CBED5-FFC5-45D4-A2A9-F1A709F2C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5" y="189000"/>
            <a:ext cx="5906980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何のためにやるの？</a:t>
            </a:r>
          </a:p>
        </p:txBody>
      </p:sp>
      <p:pic>
        <p:nvPicPr>
          <p:cNvPr id="5" name="Picture 11" descr="BY">
            <a:extLst>
              <a:ext uri="{FF2B5EF4-FFF2-40B4-BE49-F238E27FC236}">
                <a16:creationId xmlns:a16="http://schemas.microsoft.com/office/drawing/2014/main" id="{5BC51629-DD8F-4013-BEBA-1DED34740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68C3B6D-2D35-4773-B723-DA75F2685913}"/>
              </a:ext>
            </a:extLst>
          </p:cNvPr>
          <p:cNvSpPr txBox="1"/>
          <p:nvPr/>
        </p:nvSpPr>
        <p:spPr>
          <a:xfrm>
            <a:off x="540869" y="3142479"/>
            <a:ext cx="77316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latin typeface="Arial" panose="020B0604020202020204" pitchFamily="34" charset="0"/>
              </a:rPr>
              <a:t>　</a:t>
            </a:r>
            <a:r>
              <a:rPr lang="ja-JP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政策立案で、データを活用しない行政は、</a:t>
            </a:r>
            <a:endParaRPr lang="en-US" altLang="ja-JP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ja-JP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　医者が検査をしないで診断するのと同じ！</a:t>
            </a:r>
            <a:endParaRPr lang="en-US" altLang="ja-JP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77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07A83ABF-A082-428B-B0C2-D697B376F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735" y="2134101"/>
            <a:ext cx="785223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6600" b="1" dirty="0">
                <a:latin typeface="Arial" panose="020B0604020202020204" pitchFamily="34" charset="0"/>
              </a:rPr>
              <a:t>オープンデータで</a:t>
            </a:r>
            <a:r>
              <a:rPr lang="en-US" altLang="ja-JP" sz="6600" b="1" dirty="0">
                <a:latin typeface="Arial" panose="020B0604020202020204" pitchFamily="34" charset="0"/>
              </a:rPr>
              <a:t/>
            </a:r>
            <a:br>
              <a:rPr lang="en-US" altLang="ja-JP" sz="6600" b="1" dirty="0">
                <a:latin typeface="Arial" panose="020B0604020202020204" pitchFamily="34" charset="0"/>
              </a:rPr>
            </a:br>
            <a:r>
              <a:rPr lang="ja-JP" altLang="en-US" sz="6600" b="1" dirty="0">
                <a:latin typeface="Arial" panose="020B0604020202020204" pitchFamily="34" charset="0"/>
              </a:rPr>
              <a:t>何ができる？</a:t>
            </a:r>
          </a:p>
        </p:txBody>
      </p:sp>
      <p:pic>
        <p:nvPicPr>
          <p:cNvPr id="3" name="Picture 11" descr="BY">
            <a:extLst>
              <a:ext uri="{FF2B5EF4-FFF2-40B4-BE49-F238E27FC236}">
                <a16:creationId xmlns:a16="http://schemas.microsoft.com/office/drawing/2014/main" id="{AE12D830-97DF-488F-8571-A0259572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60881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809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>
            <a:extLst>
              <a:ext uri="{FF2B5EF4-FFF2-40B4-BE49-F238E27FC236}">
                <a16:creationId xmlns:a16="http://schemas.microsoft.com/office/drawing/2014/main" id="{E2916E6A-DA41-4C28-89E4-5377FA0CB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381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2801" b="1">
                <a:solidFill>
                  <a:schemeClr val="accent2"/>
                </a:solidFill>
                <a:latin typeface="Arial" panose="020B0604020202020204" pitchFamily="34" charset="0"/>
              </a:rPr>
              <a:t>Code for X</a:t>
            </a:r>
            <a:endParaRPr lang="ja-JP" altLang="en-US" sz="2801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Text Box 6">
            <a:extLst>
              <a:ext uri="{FF2B5EF4-FFF2-40B4-BE49-F238E27FC236}">
                <a16:creationId xmlns:a16="http://schemas.microsoft.com/office/drawing/2014/main" id="{8CC98936-B4CC-44D2-938C-85B3CCEED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499" y="1518352"/>
            <a:ext cx="5147470" cy="52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・全国各地に</a:t>
            </a:r>
            <a:r>
              <a:rPr lang="en-US" altLang="ja-JP" sz="2801" b="1">
                <a:latin typeface="Arial" panose="020B0604020202020204" pitchFamily="34" charset="0"/>
              </a:rPr>
              <a:t>Code for X</a:t>
            </a:r>
            <a:r>
              <a:rPr lang="ja-JP" altLang="en-US" sz="2801" b="1">
                <a:latin typeface="Arial" panose="020B0604020202020204" pitchFamily="34" charset="0"/>
              </a:rPr>
              <a:t>が誕生</a:t>
            </a:r>
          </a:p>
        </p:txBody>
      </p:sp>
      <p:sp>
        <p:nvSpPr>
          <p:cNvPr id="7172" name="Text Box 6">
            <a:extLst>
              <a:ext uri="{FF2B5EF4-FFF2-40B4-BE49-F238E27FC236}">
                <a16:creationId xmlns:a16="http://schemas.microsoft.com/office/drawing/2014/main" id="{2A32117B-2181-4357-9285-586ABFCE7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499" y="3267000"/>
            <a:ext cx="5147470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・シビックテック</a:t>
            </a:r>
          </a:p>
        </p:txBody>
      </p:sp>
      <p:sp>
        <p:nvSpPr>
          <p:cNvPr id="7173" name="Text Box 6">
            <a:extLst>
              <a:ext uri="{FF2B5EF4-FFF2-40B4-BE49-F238E27FC236}">
                <a16:creationId xmlns:a16="http://schemas.microsoft.com/office/drawing/2014/main" id="{D91F9588-F68B-466F-9E71-4C4648288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53" y="2455411"/>
            <a:ext cx="774105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・住民自らが、地域の課題を</a:t>
            </a:r>
            <a:r>
              <a:rPr lang="en-US" altLang="ja-JP" sz="2801" b="1">
                <a:latin typeface="Arial" panose="020B0604020202020204" pitchFamily="34" charset="0"/>
              </a:rPr>
              <a:t>IT</a:t>
            </a:r>
            <a:r>
              <a:rPr lang="ja-JP" altLang="en-US" sz="2801" b="1">
                <a:latin typeface="Arial" panose="020B0604020202020204" pitchFamily="34" charset="0"/>
              </a:rPr>
              <a:t>を使って解決する</a:t>
            </a:r>
          </a:p>
        </p:txBody>
      </p:sp>
      <p:pic>
        <p:nvPicPr>
          <p:cNvPr id="7174" name="Picture 11" descr="BY">
            <a:extLst>
              <a:ext uri="{FF2B5EF4-FFF2-40B4-BE49-F238E27FC236}">
                <a16:creationId xmlns:a16="http://schemas.microsoft.com/office/drawing/2014/main" id="{71A90CC3-DF9F-4E65-89B6-588199BB9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404423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274098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>
            <a:extLst>
              <a:ext uri="{FF2B5EF4-FFF2-40B4-BE49-F238E27FC236}">
                <a16:creationId xmlns:a16="http://schemas.microsoft.com/office/drawing/2014/main" id="{158ABBD0-D582-41C6-8700-F464E5C12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381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2801" b="1">
                <a:solidFill>
                  <a:schemeClr val="accent2"/>
                </a:solidFill>
                <a:latin typeface="Arial" panose="020B0604020202020204" pitchFamily="34" charset="0"/>
              </a:rPr>
              <a:t>Code for Sapporo</a:t>
            </a:r>
            <a:endParaRPr lang="ja-JP" altLang="en-US" sz="2801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Text Box 6">
            <a:extLst>
              <a:ext uri="{FF2B5EF4-FFF2-40B4-BE49-F238E27FC236}">
                <a16:creationId xmlns:a16="http://schemas.microsoft.com/office/drawing/2014/main" id="{8BA6B02A-3AD1-4FDD-AC8B-4EDD71E56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264" y="1053000"/>
            <a:ext cx="7852234" cy="224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・お父さんやお母さんの負担を少しでも軽くしたい、と「さっぽろ保育園マップ」を開発</a:t>
            </a:r>
            <a:endParaRPr lang="en-US" altLang="ja-JP" sz="2801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・多くのコンテストで受賞</a:t>
            </a:r>
            <a:endParaRPr lang="en-US" altLang="ja-JP" sz="2801" b="1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latin typeface="Arial" panose="020B0604020202020204" pitchFamily="34" charset="0"/>
              </a:rPr>
              <a:t>・全国に広がり、各地域版が多数</a:t>
            </a:r>
            <a:endParaRPr lang="en-US" altLang="ja-JP" sz="2801" b="1">
              <a:latin typeface="Arial" panose="020B0604020202020204" pitchFamily="34" charset="0"/>
            </a:endParaRPr>
          </a:p>
        </p:txBody>
      </p:sp>
      <p:pic>
        <p:nvPicPr>
          <p:cNvPr id="8196" name="Picture 2">
            <a:extLst>
              <a:ext uri="{FF2B5EF4-FFF2-40B4-BE49-F238E27FC236}">
                <a16:creationId xmlns:a16="http://schemas.microsoft.com/office/drawing/2014/main" id="{E55694B6-7ABE-495E-94F8-7CB7D1939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794" y="3327352"/>
            <a:ext cx="6327528" cy="351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1" descr="BY">
            <a:extLst>
              <a:ext uri="{FF2B5EF4-FFF2-40B4-BE49-F238E27FC236}">
                <a16:creationId xmlns:a16="http://schemas.microsoft.com/office/drawing/2014/main" id="{9932C630-C652-4B3F-8AE9-084FB9F2C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0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6094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>
            <a:extLst>
              <a:ext uri="{FF2B5EF4-FFF2-40B4-BE49-F238E27FC236}">
                <a16:creationId xmlns:a16="http://schemas.microsoft.com/office/drawing/2014/main" id="{9BF3582A-9559-46BC-93DE-4680528C0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 dirty="0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pic>
        <p:nvPicPr>
          <p:cNvPr id="8195" name="Picture 2" descr="http://5374.jp/images/5374_image_630-crop-u1336.png">
            <a:extLst>
              <a:ext uri="{FF2B5EF4-FFF2-40B4-BE49-F238E27FC236}">
                <a16:creationId xmlns:a16="http://schemas.microsoft.com/office/drawing/2014/main" id="{7EFF199B-5451-4A61-B2CD-09E25018A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323" y="908470"/>
            <a:ext cx="6344999" cy="374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テキスト ボックス 2">
            <a:extLst>
              <a:ext uri="{FF2B5EF4-FFF2-40B4-BE49-F238E27FC236}">
                <a16:creationId xmlns:a16="http://schemas.microsoft.com/office/drawing/2014/main" id="{308EB77B-497A-4EA7-BF1C-2708F6A59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5676" y="898941"/>
            <a:ext cx="2355353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●５３７４（ゴミナシ）</a:t>
            </a:r>
          </a:p>
        </p:txBody>
      </p:sp>
      <p:sp>
        <p:nvSpPr>
          <p:cNvPr id="8197" name="テキスト ボックス 2">
            <a:extLst>
              <a:ext uri="{FF2B5EF4-FFF2-40B4-BE49-F238E27FC236}">
                <a16:creationId xmlns:a16="http://schemas.microsoft.com/office/drawing/2014/main" id="{492C2C62-6491-4B39-B022-0D1DF93298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3323" y="1897941"/>
            <a:ext cx="5619175" cy="64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>
                <a:latin typeface="Arial" panose="020B0604020202020204" pitchFamily="34" charset="0"/>
              </a:rPr>
              <a:t>●むろらん保育園マップ　</a:t>
            </a:r>
            <a:r>
              <a:rPr lang="en-US" altLang="ja-JP" sz="1801">
                <a:latin typeface="Arial" panose="020B0604020202020204" pitchFamily="34" charset="0"/>
              </a:rPr>
              <a:t> https://muroran.github.io/papamama/index.html</a:t>
            </a:r>
            <a:endParaRPr lang="ja-JP" altLang="en-US" sz="1801">
              <a:latin typeface="Arial" panose="020B0604020202020204" pitchFamily="34" charset="0"/>
            </a:endParaRPr>
          </a:p>
        </p:txBody>
      </p:sp>
      <p:sp>
        <p:nvSpPr>
          <p:cNvPr id="8198" name="テキスト ボックス 2">
            <a:extLst>
              <a:ext uri="{FF2B5EF4-FFF2-40B4-BE49-F238E27FC236}">
                <a16:creationId xmlns:a16="http://schemas.microsoft.com/office/drawing/2014/main" id="{8EE1122B-F000-4F8C-AD38-AACC61563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8382" y="1235646"/>
            <a:ext cx="4826647" cy="37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1801">
                <a:latin typeface="Arial" panose="020B0604020202020204" pitchFamily="34" charset="0"/>
              </a:rPr>
              <a:t>http://muroran.5374.jp</a:t>
            </a:r>
            <a:r>
              <a:rPr lang="ja-JP" altLang="en-US" sz="1801">
                <a:latin typeface="Arial" panose="020B0604020202020204" pitchFamily="34" charset="0"/>
              </a:rPr>
              <a:t>　（室蘭版</a:t>
            </a:r>
            <a:r>
              <a:rPr lang="en-US" altLang="ja-JP" sz="1801">
                <a:latin typeface="Arial" panose="020B0604020202020204" pitchFamily="34" charset="0"/>
              </a:rPr>
              <a:t>5374</a:t>
            </a:r>
            <a:r>
              <a:rPr lang="ja-JP" altLang="en-US" sz="1801">
                <a:latin typeface="Arial" panose="020B0604020202020204" pitchFamily="34" charset="0"/>
              </a:rPr>
              <a:t>）</a:t>
            </a:r>
          </a:p>
        </p:txBody>
      </p:sp>
      <p:pic>
        <p:nvPicPr>
          <p:cNvPr id="8199" name="Picture 11" descr="BY">
            <a:extLst>
              <a:ext uri="{FF2B5EF4-FFF2-40B4-BE49-F238E27FC236}">
                <a16:creationId xmlns:a16="http://schemas.microsoft.com/office/drawing/2014/main" id="{EDC0DD30-E763-4131-AFB2-790539520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図 1">
            <a:extLst>
              <a:ext uri="{FF2B5EF4-FFF2-40B4-BE49-F238E27FC236}">
                <a16:creationId xmlns:a16="http://schemas.microsoft.com/office/drawing/2014/main" id="{4A4E5E33-4C0F-4448-B260-AFB4D0466E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912" y="2566588"/>
            <a:ext cx="7567939" cy="352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6">
            <a:extLst>
              <a:ext uri="{FF2B5EF4-FFF2-40B4-BE49-F238E27FC236}">
                <a16:creationId xmlns:a16="http://schemas.microsoft.com/office/drawing/2014/main" id="{65C0CF35-6C5C-492E-AEB4-C10DCD219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264" y="189000"/>
            <a:ext cx="4898117" cy="52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801" b="1">
                <a:solidFill>
                  <a:schemeClr val="accent2"/>
                </a:solidFill>
                <a:latin typeface="Arial" panose="020B0604020202020204" pitchFamily="34" charset="0"/>
              </a:rPr>
              <a:t>オープンデータの活用例</a:t>
            </a:r>
          </a:p>
        </p:txBody>
      </p:sp>
      <p:sp>
        <p:nvSpPr>
          <p:cNvPr id="27651" name="テキスト ボックス 2">
            <a:extLst>
              <a:ext uri="{FF2B5EF4-FFF2-40B4-BE49-F238E27FC236}">
                <a16:creationId xmlns:a16="http://schemas.microsoft.com/office/drawing/2014/main" id="{CC5CEC89-EE7C-4A81-A9C0-97182E475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6323" y="1132412"/>
            <a:ext cx="6077651" cy="6465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●マイ広報紙（（一社）オープン・コーポレイツ・ジャパン）</a:t>
            </a:r>
            <a:endParaRPr lang="en-US" altLang="ja-JP" sz="180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1801" dirty="0">
                <a:latin typeface="Arial" panose="020B0604020202020204" pitchFamily="34" charset="0"/>
              </a:rPr>
              <a:t>　</a:t>
            </a:r>
            <a:r>
              <a:rPr lang="en-US" altLang="ja-JP" sz="1801" dirty="0">
                <a:latin typeface="Arial" panose="020B0604020202020204" pitchFamily="34" charset="0"/>
              </a:rPr>
              <a:t>https://muroran.mykoho.jp/</a:t>
            </a:r>
            <a:endParaRPr lang="ja-JP" altLang="en-US" sz="1801" dirty="0">
              <a:latin typeface="Arial" panose="020B0604020202020204" pitchFamily="34" charset="0"/>
            </a:endParaRPr>
          </a:p>
        </p:txBody>
      </p:sp>
      <p:pic>
        <p:nvPicPr>
          <p:cNvPr id="27652" name="図 1">
            <a:extLst>
              <a:ext uri="{FF2B5EF4-FFF2-40B4-BE49-F238E27FC236}">
                <a16:creationId xmlns:a16="http://schemas.microsoft.com/office/drawing/2014/main" id="{27342A8F-5F96-4F48-A078-94656084E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0"/>
          <a:stretch>
            <a:fillRect/>
          </a:stretch>
        </p:blipFill>
        <p:spPr bwMode="auto">
          <a:xfrm>
            <a:off x="2776499" y="1924941"/>
            <a:ext cx="6371999" cy="356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図 2">
            <a:extLst>
              <a:ext uri="{FF2B5EF4-FFF2-40B4-BE49-F238E27FC236}">
                <a16:creationId xmlns:a16="http://schemas.microsoft.com/office/drawing/2014/main" id="{3D5DC0A6-C22A-4DC9-A6AA-DAB2E5A51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36" y="1129236"/>
            <a:ext cx="2415705" cy="429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11" descr="BY">
            <a:extLst>
              <a:ext uri="{FF2B5EF4-FFF2-40B4-BE49-F238E27FC236}">
                <a16:creationId xmlns:a16="http://schemas.microsoft.com/office/drawing/2014/main" id="{8B639349-0825-4923-875E-128C3BD0C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792" y="6343410"/>
            <a:ext cx="1470706" cy="51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JUST Slide">
  <a:themeElements>
    <a:clrScheme name="PowerPoint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0000"/>
      </a:accent3>
      <a:accent4>
        <a:srgbClr val="4338C6"/>
      </a:accent4>
      <a:accent5>
        <a:srgbClr val="B2CEFF"/>
      </a:accent5>
      <a:accent6>
        <a:srgbClr val="B9B9B9"/>
      </a:accent6>
      <a:hlink>
        <a:srgbClr val="0000FF"/>
      </a:hlink>
      <a:folHlink>
        <a:srgbClr val="800080"/>
      </a:folHlink>
    </a:clrScheme>
    <a:fontScheme name="JUST Slide">
      <a:majorFont>
        <a:latin typeface="MS PGothic"/>
        <a:ea typeface="MS PGothic"/>
        <a:cs typeface=""/>
      </a:majorFont>
      <a:minorFont>
        <a:latin typeface="MS PGothic"/>
        <a:ea typeface="MS PGothic"/>
        <a:cs typeface=""/>
      </a:minorFont>
    </a:fontScheme>
    <a:fmtScheme name="JUST Sli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JUST Slide">
  <a:themeElements>
    <a:clrScheme name="JUST Slide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JUST Slide">
      <a:majorFont>
        <a:latin typeface="MS PGothic"/>
        <a:ea typeface="MS PGothic"/>
        <a:cs typeface=""/>
      </a:majorFont>
      <a:minorFont>
        <a:latin typeface="MS PGothic"/>
        <a:ea typeface="MS PGothic"/>
        <a:cs typeface=""/>
      </a:minorFont>
    </a:fontScheme>
    <a:fmtScheme name="JUST Sli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</Words>
  <Application>Microsoft Office PowerPoint</Application>
  <PresentationFormat>ユーザー設定</PresentationFormat>
  <Paragraphs>162</Paragraphs>
  <Slides>30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37" baseType="lpstr">
      <vt:lpstr>ＭＳ Ｐゴシック</vt:lpstr>
      <vt:lpstr>ＭＳ Ｐゴシック</vt:lpstr>
      <vt:lpstr>Arial</vt:lpstr>
      <vt:lpstr>Calibri</vt:lpstr>
      <vt:lpstr>Times New Roman</vt:lpstr>
      <vt:lpstr>Wingdings</vt:lpstr>
      <vt:lpstr>JUST Slide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modified xsi:type="dcterms:W3CDTF">2019-03-18T07:51:02Z</dcterms:modified>
  <cp:category/>
</cp:coreProperties>
</file>