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2019/2/19</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2019/2/19</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3537598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190814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6889</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2019-02-19T01:52:41Z</dcterms:modified>
</cp:coreProperties>
</file>