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60"/>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2019/3/6</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2019/3/6</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講義③</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3537598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190814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6889</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2019-03-06T09:46:40Z</dcterms:modified>
</cp:coreProperties>
</file>