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76" r:id="rId2"/>
    <p:sldId id="261" r:id="rId3"/>
    <p:sldId id="269" r:id="rId4"/>
    <p:sldId id="257" r:id="rId5"/>
    <p:sldId id="258" r:id="rId6"/>
    <p:sldId id="264" r:id="rId7"/>
    <p:sldId id="266" r:id="rId8"/>
    <p:sldId id="267" r:id="rId9"/>
    <p:sldId id="268" r:id="rId10"/>
    <p:sldId id="270" r:id="rId11"/>
    <p:sldId id="262" r:id="rId12"/>
    <p:sldId id="271" r:id="rId13"/>
    <p:sldId id="277" r:id="rId14"/>
    <p:sldId id="274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3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E05E0-C491-40A4-ACBF-1E1100EE8F22}" type="datetimeFigureOut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38ACB-1937-4A87-A791-796D2E522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82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938ACB-1937-4A87-A791-796D2E522FA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085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BA4F-8695-47E5-A970-0C276A98649C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11115-6DFD-4309-AD10-C8207DA7C1BF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6179-C1D9-4787-BD18-29C4C2C00FB7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07377-F23F-40CC-B13C-29F7CB55F0ED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5272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2038-1487-44BC-9A37-C421057B20A7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73D8-D25C-474E-9C9F-FAFD40100414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5C02-F1FD-4ACF-954C-F6F89773E6DF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2754-C345-40E2-8D5D-65790673164A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F64E-491D-452E-A436-78DBD8E4E9A5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89D-4287-44CE-8E6D-2852AB9A588C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2C9-4F69-45B0-A42D-1674847F2389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45056E8-E6D9-40EB-BEC6-900522E118FB}" type="datetime1">
              <a:rPr kumimoji="1" lang="ja-JP" altLang="en-US" smtClean="0"/>
              <a:t>2019/6/24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8074BFA-7F27-482D-ABBF-D835A0EAE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solidFill>
                  <a:schemeClr val="tx1"/>
                </a:solidFill>
              </a:rPr>
              <a:t>岩手県に</a:t>
            </a:r>
            <a:r>
              <a:rPr lang="ja-JP" altLang="en-US" dirty="0" smtClean="0">
                <a:solidFill>
                  <a:schemeClr val="tx1"/>
                </a:solidFill>
              </a:rPr>
              <a:t>おける</a:t>
            </a:r>
            <a:r>
              <a:rPr lang="en-US" altLang="ja-JP" dirty="0" smtClean="0"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ja-JP" altLang="en-US" dirty="0" smtClean="0">
                <a:solidFill>
                  <a:schemeClr val="tx1"/>
                </a:solidFill>
              </a:rPr>
              <a:t>オープンデータの取組</a:t>
            </a:r>
            <a:r>
              <a:rPr lang="ja-JP" altLang="en-US" dirty="0">
                <a:solidFill>
                  <a:schemeClr val="tx1"/>
                </a:solidFill>
              </a:rPr>
              <a:t>に</a:t>
            </a:r>
            <a:r>
              <a:rPr lang="ja-JP" altLang="en-US" dirty="0" smtClean="0">
                <a:solidFill>
                  <a:schemeClr val="tx1"/>
                </a:solidFill>
              </a:rPr>
              <a:t>ついて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3923928" y="4437112"/>
            <a:ext cx="5544616" cy="864096"/>
          </a:xfrm>
        </p:spPr>
        <p:txBody>
          <a:bodyPr>
            <a:normAutofit lnSpcReduction="10000"/>
          </a:bodyPr>
          <a:lstStyle/>
          <a:p>
            <a:pPr algn="l"/>
            <a:r>
              <a:rPr lang="ja-JP" altLang="en-US" sz="2400" dirty="0" smtClean="0">
                <a:solidFill>
                  <a:schemeClr val="tx1"/>
                </a:solidFill>
              </a:rPr>
              <a:t>岩手県　政策地域部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l"/>
            <a:r>
              <a:rPr lang="ja-JP" altLang="en-US" sz="2400" dirty="0" smtClean="0">
                <a:solidFill>
                  <a:schemeClr val="tx1"/>
                </a:solidFill>
              </a:rPr>
              <a:t>　科学・情報政策室　地域情報化担当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76256" y="262389"/>
            <a:ext cx="201622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solidFill>
                  <a:schemeClr val="bg1"/>
                </a:solidFill>
              </a:rPr>
              <a:t>令和元年７月２日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r>
              <a:rPr kumimoji="1" lang="ja-JP" altLang="en-US" sz="1200" dirty="0" smtClean="0">
                <a:solidFill>
                  <a:schemeClr val="bg1"/>
                </a:solidFill>
              </a:rPr>
              <a:t>オープン</a:t>
            </a:r>
            <a:r>
              <a:rPr lang="ja-JP" altLang="en-US" sz="1200" dirty="0" smtClean="0">
                <a:solidFill>
                  <a:schemeClr val="bg1"/>
                </a:solidFill>
              </a:rPr>
              <a:t>データ化支援研修　</a:t>
            </a:r>
            <a:endParaRPr lang="en-US" altLang="ja-JP" sz="1200" dirty="0" smtClean="0">
              <a:solidFill>
                <a:schemeClr val="bg1"/>
              </a:solidFill>
            </a:endParaRPr>
          </a:p>
          <a:p>
            <a:pPr algn="r"/>
            <a:r>
              <a:rPr lang="ja-JP" altLang="en-US" sz="1200" dirty="0" smtClean="0">
                <a:solidFill>
                  <a:schemeClr val="bg1"/>
                </a:solidFill>
              </a:rPr>
              <a:t>講義②資料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県の取組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81204" y="260648"/>
            <a:ext cx="3113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0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327843"/>
              </p:ext>
            </p:extLst>
          </p:nvPr>
        </p:nvGraphicFramePr>
        <p:xfrm>
          <a:off x="457200" y="1600200"/>
          <a:ext cx="8363272" cy="5084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4811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２０１６年度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ja-JP" altLang="en-US" dirty="0" smtClean="0"/>
                        <a:t>（Ｈ２８）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２０１７年度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ja-JP" altLang="en-US" dirty="0" smtClean="0"/>
                        <a:t>（Ｈ２９）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２０１８年度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ja-JP" altLang="en-US" dirty="0" smtClean="0"/>
                        <a:t>（Ｈ３０）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２０１９年度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ja-JP" altLang="en-US" dirty="0" smtClean="0"/>
                        <a:t>（Ｒ１）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44398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県の取組　～これまで～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2348880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◆庁内</a:t>
            </a:r>
            <a:r>
              <a:rPr lang="ja-JP" altLang="en-US" dirty="0"/>
              <a:t>ＷＧ</a:t>
            </a:r>
            <a:r>
              <a:rPr kumimoji="1" lang="ja-JP" altLang="en-US" dirty="0" smtClean="0"/>
              <a:t>で検討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03648" y="2771636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　県</a:t>
            </a:r>
            <a:r>
              <a:rPr lang="ja-JP" altLang="en-US" dirty="0"/>
              <a:t>ＨＰ</a:t>
            </a:r>
            <a:r>
              <a:rPr kumimoji="1" lang="ja-JP" altLang="en-US" dirty="0" smtClean="0"/>
              <a:t>に公開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79873" y="3085083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◆公開データの追加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27996" y="5013176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◆公開データの追加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76056" y="4581128"/>
            <a:ext cx="3560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月　庁内職員向け研修の実施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32240" y="6095037"/>
            <a:ext cx="214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kumimoji="1" lang="ja-JP" altLang="en-US" dirty="0" smtClean="0"/>
              <a:t>◆育成研修、支援研修の実施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44007" y="3861048"/>
            <a:ext cx="423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0" indent="-723900"/>
            <a:r>
              <a:rPr kumimoji="1" lang="ja-JP" altLang="en-US" dirty="0" smtClean="0"/>
              <a:t>◆９月　市町村のオープンデータに関するアンケート調査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79873" y="3491716"/>
            <a:ext cx="4560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</a:t>
            </a:r>
            <a:r>
              <a:rPr kumimoji="1" lang="en-US" altLang="ja-JP" dirty="0" smtClean="0"/>
              <a:t>Data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Link</a:t>
            </a:r>
            <a:r>
              <a:rPr kumimoji="1" lang="ja-JP" altLang="en-US" dirty="0" err="1" smtClean="0"/>
              <a:t>にて</a:t>
            </a:r>
            <a:r>
              <a:rPr kumimoji="1" lang="ja-JP" altLang="en-US" dirty="0" smtClean="0"/>
              <a:t>一部</a:t>
            </a:r>
            <a:r>
              <a:rPr lang="ja-JP" altLang="en-US" dirty="0"/>
              <a:t>データの公開（</a:t>
            </a:r>
            <a:r>
              <a:rPr kumimoji="1" lang="en-US" altLang="ja-JP" dirty="0" smtClean="0"/>
              <a:t>LOD</a:t>
            </a:r>
            <a:r>
              <a:rPr kumimoji="1" lang="ja-JP" altLang="en-US" dirty="0" smtClean="0"/>
              <a:t>形式）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35586" y="5512782"/>
            <a:ext cx="2177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◆岩手県ＩＣＴ利活用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kumimoji="1" lang="ja-JP" altLang="en-US" dirty="0" smtClean="0"/>
              <a:t>推進計画策定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581204" y="260648"/>
            <a:ext cx="3113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66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＜岩手県ＩＣＴ利</a:t>
            </a:r>
            <a:r>
              <a:rPr lang="ja-JP" altLang="en-US" dirty="0"/>
              <a:t>活用推進計画（抜粋</a:t>
            </a:r>
            <a:r>
              <a:rPr lang="ja-JP" altLang="en-US" dirty="0" smtClean="0"/>
              <a:t>）＞</a:t>
            </a:r>
            <a:endParaRPr lang="ja-JP" altLang="en-US" dirty="0"/>
          </a:p>
          <a:p>
            <a:pPr marL="457200" lvl="1" indent="0">
              <a:buNone/>
            </a:pPr>
            <a:r>
              <a:rPr lang="ja-JP" altLang="en-US" dirty="0"/>
              <a:t>～第３章　３　分野別の取組～</a:t>
            </a:r>
          </a:p>
          <a:p>
            <a:pPr marL="914400" lvl="2" indent="0">
              <a:buNone/>
            </a:pPr>
            <a:r>
              <a:rPr lang="ja-JP" altLang="en-US" dirty="0"/>
              <a:t>○　オープンデータの推進</a:t>
            </a:r>
          </a:p>
          <a:p>
            <a:pPr lvl="2"/>
            <a:r>
              <a:rPr lang="ja-JP" altLang="en-US" dirty="0"/>
              <a:t>県が保有する公共データの公開を利活用が容易なデータ形式で進めるとともにオープンデータの普及啓発、モデル事例の提供等により、公共データの民間での利活用を促進します。</a:t>
            </a:r>
          </a:p>
          <a:p>
            <a:pPr lvl="2"/>
            <a:r>
              <a:rPr lang="ja-JP" altLang="en-US" dirty="0"/>
              <a:t>また、県の業務においても、保有するデータを部局・分野横断的に活用することにより、効果的な政策立案や住民サービスの向上に取り組みます。</a:t>
            </a:r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県の取組　～これから～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41129" y="260648"/>
            <a:ext cx="3914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10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31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4117" y="1412776"/>
            <a:ext cx="7018283" cy="49625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県の取組　</a:t>
            </a:r>
            <a:r>
              <a:rPr lang="ja-JP" altLang="en-US" dirty="0"/>
              <a:t>～これから～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890421" y="3606924"/>
            <a:ext cx="12241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1226125" y="3775323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3458373" y="3775323"/>
            <a:ext cx="17281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8564372" y="260648"/>
            <a:ext cx="34496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8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利活用が容易なデータ形式での公開</a:t>
            </a:r>
            <a:endParaRPr kumimoji="1" lang="en-US" altLang="ja-JP" dirty="0" smtClean="0"/>
          </a:p>
          <a:p>
            <a:r>
              <a:rPr lang="ja-JP" altLang="en-US" dirty="0"/>
              <a:t>保有するデータを部局・分野横断的に活用</a:t>
            </a:r>
            <a:endParaRPr lang="en-US" altLang="ja-JP" dirty="0"/>
          </a:p>
          <a:p>
            <a:r>
              <a:rPr lang="ja-JP" altLang="en-US" dirty="0" smtClean="0"/>
              <a:t>普及</a:t>
            </a:r>
            <a:r>
              <a:rPr lang="ja-JP" altLang="en-US" dirty="0"/>
              <a:t>啓発、モデル事例の</a:t>
            </a:r>
            <a:r>
              <a:rPr lang="ja-JP" altLang="en-US" dirty="0" smtClean="0"/>
              <a:t>提供</a:t>
            </a:r>
            <a:endParaRPr lang="en-US" altLang="ja-JP" dirty="0" smtClean="0"/>
          </a:p>
          <a:p>
            <a:r>
              <a:rPr kumimoji="1" lang="ja-JP" altLang="en-US" dirty="0" smtClean="0"/>
              <a:t>オープンデータで解決できる地域課題の抽出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県の取組　～これから～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50747" y="260648"/>
            <a:ext cx="37221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824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国の動向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①ＩＴ政策大綱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②ＩＴ新戦略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③オープンデータ</a:t>
            </a:r>
            <a:r>
              <a:rPr lang="ja-JP" altLang="en-US" dirty="0"/>
              <a:t>基本指針の</a:t>
            </a:r>
            <a:r>
              <a:rPr lang="ja-JP" altLang="en-US" dirty="0" smtClean="0"/>
              <a:t>改定</a:t>
            </a:r>
            <a:endParaRPr lang="en-US" altLang="ja-JP" dirty="0" smtClean="0"/>
          </a:p>
          <a:p>
            <a:r>
              <a:rPr kumimoji="1" lang="ja-JP" altLang="en-US" dirty="0" smtClean="0"/>
              <a:t>県の</a:t>
            </a:r>
            <a:r>
              <a:rPr lang="ja-JP" altLang="en-US" dirty="0" smtClean="0"/>
              <a:t>取組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これ</a:t>
            </a:r>
            <a:r>
              <a:rPr lang="ja-JP" altLang="en-US" dirty="0"/>
              <a:t>まで</a:t>
            </a:r>
            <a:r>
              <a:rPr lang="ja-JP" altLang="en-US" dirty="0" smtClean="0"/>
              <a:t>の取組</a:t>
            </a:r>
            <a:endParaRPr lang="en-US" altLang="ja-JP" dirty="0" smtClean="0"/>
          </a:p>
          <a:p>
            <a:pPr lvl="1"/>
            <a:r>
              <a:rPr lang="ja-JP" altLang="en-US" dirty="0"/>
              <a:t>現状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今後</a:t>
            </a:r>
            <a:r>
              <a:rPr kumimoji="1" lang="ja-JP" altLang="en-US" dirty="0" smtClean="0"/>
              <a:t>の取組について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851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国の動向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04448" y="260648"/>
            <a:ext cx="26481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86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456" y="1196752"/>
            <a:ext cx="7360920" cy="5212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国の</a:t>
            </a:r>
            <a:r>
              <a:rPr lang="ja-JP" altLang="en-US" dirty="0" smtClean="0"/>
              <a:t>動向</a:t>
            </a:r>
            <a:r>
              <a:rPr lang="ja-JP" altLang="en-US" dirty="0"/>
              <a:t>　</a:t>
            </a:r>
            <a:r>
              <a:rPr lang="ja-JP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～①</a:t>
            </a:r>
            <a:r>
              <a:rPr lang="zh-TW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ＩＴ</a:t>
            </a:r>
            <a:r>
              <a:rPr lang="zh-TW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政策</a:t>
            </a:r>
            <a:r>
              <a:rPr lang="zh-TW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大綱</a:t>
            </a:r>
            <a:r>
              <a:rPr lang="ja-JP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92088" y="6469886"/>
            <a:ext cx="83884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出典：「</a:t>
            </a:r>
            <a:r>
              <a:rPr lang="ja-JP" altLang="en-US" sz="1050" dirty="0"/>
              <a:t>第７６回高度情報通信ネットワーク社会推進戦略</a:t>
            </a:r>
            <a:r>
              <a:rPr lang="ja-JP" altLang="en-US" sz="1050" dirty="0" smtClean="0"/>
              <a:t>本部 </a:t>
            </a:r>
            <a:r>
              <a:rPr lang="ja-JP" altLang="en-US" sz="1050" dirty="0"/>
              <a:t>第７回官民データ活用推進戦略会議　</a:t>
            </a:r>
            <a:r>
              <a:rPr lang="ja-JP" altLang="en-US" sz="1050" dirty="0" smtClean="0"/>
              <a:t>合同会議」</a:t>
            </a:r>
            <a:endParaRPr lang="en-US" altLang="ja-JP" sz="1050" dirty="0" smtClean="0"/>
          </a:p>
          <a:p>
            <a:r>
              <a:rPr lang="ja-JP" altLang="en-US" sz="1050" dirty="0" smtClean="0"/>
              <a:t>（</a:t>
            </a:r>
            <a:r>
              <a:rPr lang="ja-JP" altLang="en-US" sz="1050" dirty="0"/>
              <a:t>首相官邸ホームページ）</a:t>
            </a:r>
            <a:r>
              <a:rPr lang="ja-JP" altLang="en-US" sz="1050" dirty="0" smtClean="0"/>
              <a:t>（</a:t>
            </a:r>
            <a:r>
              <a:rPr lang="en-US" altLang="ja-JP" sz="1050" dirty="0"/>
              <a:t>http://www.kantei.go.jp/jp/singi/it2/dai76/gijisidai.html</a:t>
            </a:r>
            <a:r>
              <a:rPr lang="ja-JP" altLang="en-US" sz="1050" dirty="0" smtClean="0"/>
              <a:t>）から抜粋して</a:t>
            </a:r>
            <a:r>
              <a:rPr lang="ja-JP" altLang="en-US" sz="1050" dirty="0"/>
              <a:t>作成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90822" y="260648"/>
            <a:ext cx="29206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59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601" y="1258401"/>
            <a:ext cx="7343775" cy="5194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国の</a:t>
            </a:r>
            <a:r>
              <a:rPr lang="ja-JP" altLang="en-US" dirty="0" smtClean="0"/>
              <a:t>動向</a:t>
            </a:r>
            <a:r>
              <a:rPr lang="ja-JP" altLang="en-US" dirty="0"/>
              <a:t>　</a:t>
            </a:r>
            <a:r>
              <a:rPr lang="ja-JP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～①</a:t>
            </a:r>
            <a:r>
              <a:rPr lang="zh-TW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ＩＴ</a:t>
            </a:r>
            <a:r>
              <a:rPr lang="zh-TW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政策</a:t>
            </a:r>
            <a:r>
              <a:rPr lang="zh-TW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大綱</a:t>
            </a:r>
            <a:r>
              <a:rPr lang="ja-JP" altLang="en-US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92088" y="6469886"/>
            <a:ext cx="83884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出典：「</a:t>
            </a:r>
            <a:r>
              <a:rPr lang="ja-JP" altLang="en-US" sz="1050" dirty="0"/>
              <a:t>第７６回高度情報通信ネットワーク社会推進戦略</a:t>
            </a:r>
            <a:r>
              <a:rPr lang="ja-JP" altLang="en-US" sz="1050" dirty="0" smtClean="0"/>
              <a:t>本部 </a:t>
            </a:r>
            <a:r>
              <a:rPr lang="ja-JP" altLang="en-US" sz="1050" dirty="0"/>
              <a:t>第７回官民データ活用推進戦略会議　</a:t>
            </a:r>
            <a:r>
              <a:rPr lang="ja-JP" altLang="en-US" sz="1050" dirty="0" smtClean="0"/>
              <a:t>合同会議」</a:t>
            </a:r>
            <a:endParaRPr lang="en-US" altLang="ja-JP" sz="1050" dirty="0" smtClean="0"/>
          </a:p>
          <a:p>
            <a:r>
              <a:rPr lang="ja-JP" altLang="en-US" sz="1050" dirty="0" smtClean="0"/>
              <a:t>（</a:t>
            </a:r>
            <a:r>
              <a:rPr lang="ja-JP" altLang="en-US" sz="1050" dirty="0"/>
              <a:t>首相官邸ホームページ）</a:t>
            </a:r>
            <a:r>
              <a:rPr lang="ja-JP" altLang="en-US" sz="1050" dirty="0" smtClean="0"/>
              <a:t>（</a:t>
            </a:r>
            <a:r>
              <a:rPr lang="en-US" altLang="ja-JP" sz="1050" dirty="0"/>
              <a:t>http://www.kantei.go.jp/jp/singi/it2/dai76/gijisidai.html</a:t>
            </a:r>
            <a:r>
              <a:rPr lang="ja-JP" altLang="en-US" sz="1050" dirty="0" smtClean="0"/>
              <a:t>）から抜粋して</a:t>
            </a:r>
            <a:r>
              <a:rPr lang="ja-JP" altLang="en-US" sz="1050" dirty="0"/>
              <a:t>作成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88418" y="260648"/>
            <a:ext cx="29687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814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412776"/>
            <a:ext cx="8383905" cy="47320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国の動向　</a:t>
            </a:r>
            <a:r>
              <a:rPr lang="ja-JP" altLang="en-US" dirty="0" smtClean="0"/>
              <a:t>～②ＩＴ新戦略～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92088" y="6469886"/>
            <a:ext cx="83884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出典：「</a:t>
            </a:r>
            <a:r>
              <a:rPr lang="ja-JP" altLang="en-US" sz="1050" dirty="0"/>
              <a:t>第７６回高度情報通信ネットワーク社会推進戦略</a:t>
            </a:r>
            <a:r>
              <a:rPr lang="ja-JP" altLang="en-US" sz="1050" dirty="0" smtClean="0"/>
              <a:t>本部 </a:t>
            </a:r>
            <a:r>
              <a:rPr lang="ja-JP" altLang="en-US" sz="1050" dirty="0"/>
              <a:t>第７回官民データ活用推進戦略会議　</a:t>
            </a:r>
            <a:r>
              <a:rPr lang="ja-JP" altLang="en-US" sz="1050" dirty="0" smtClean="0"/>
              <a:t>合同会議」</a:t>
            </a:r>
            <a:endParaRPr lang="en-US" altLang="ja-JP" sz="1050" dirty="0" smtClean="0"/>
          </a:p>
          <a:p>
            <a:r>
              <a:rPr lang="ja-JP" altLang="en-US" sz="1050" dirty="0" smtClean="0"/>
              <a:t>（</a:t>
            </a:r>
            <a:r>
              <a:rPr lang="ja-JP" altLang="en-US" sz="1050" dirty="0"/>
              <a:t>首相官邸ホームページ）</a:t>
            </a:r>
            <a:r>
              <a:rPr lang="ja-JP" altLang="en-US" sz="1050" dirty="0" smtClean="0"/>
              <a:t>（</a:t>
            </a:r>
            <a:r>
              <a:rPr lang="en-US" altLang="ja-JP" sz="1050" dirty="0"/>
              <a:t>http://www.kantei.go.jp/jp/singi/it2/dai76/gijisidai.html</a:t>
            </a:r>
            <a:r>
              <a:rPr lang="ja-JP" altLang="en-US" sz="1050" dirty="0" smtClean="0"/>
              <a:t>）から抜粋して</a:t>
            </a:r>
            <a:r>
              <a:rPr lang="ja-JP" altLang="en-US" sz="1050" dirty="0"/>
              <a:t>作成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82807" y="260648"/>
            <a:ext cx="30809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74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412776"/>
            <a:ext cx="8389620" cy="474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国の動向　</a:t>
            </a:r>
            <a:r>
              <a:rPr lang="ja-JP" altLang="en-US" dirty="0" smtClean="0"/>
              <a:t>～②ＩＴ新戦略～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92088" y="6469886"/>
            <a:ext cx="83884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出典：「</a:t>
            </a:r>
            <a:r>
              <a:rPr lang="ja-JP" altLang="en-US" sz="1050" dirty="0"/>
              <a:t>第７６回高度情報通信ネットワーク社会推進戦略</a:t>
            </a:r>
            <a:r>
              <a:rPr lang="ja-JP" altLang="en-US" sz="1050" dirty="0" smtClean="0"/>
              <a:t>本部 </a:t>
            </a:r>
            <a:r>
              <a:rPr lang="ja-JP" altLang="en-US" sz="1050" dirty="0"/>
              <a:t>第７回官民データ活用推進戦略会議　</a:t>
            </a:r>
            <a:r>
              <a:rPr lang="ja-JP" altLang="en-US" sz="1050" dirty="0" smtClean="0"/>
              <a:t>合同会議」</a:t>
            </a:r>
            <a:endParaRPr lang="en-US" altLang="ja-JP" sz="1050" dirty="0" smtClean="0"/>
          </a:p>
          <a:p>
            <a:r>
              <a:rPr lang="ja-JP" altLang="en-US" sz="1050" dirty="0" smtClean="0"/>
              <a:t>（</a:t>
            </a:r>
            <a:r>
              <a:rPr lang="ja-JP" altLang="en-US" sz="1050" dirty="0"/>
              <a:t>首相官邸ホームページ）</a:t>
            </a:r>
            <a:r>
              <a:rPr lang="ja-JP" altLang="en-US" sz="1050" dirty="0" smtClean="0"/>
              <a:t>（</a:t>
            </a:r>
            <a:r>
              <a:rPr lang="en-US" altLang="ja-JP" sz="1050" dirty="0"/>
              <a:t>http://www.kantei.go.jp/jp/singi/it2/dai76/gijisidai.html</a:t>
            </a:r>
            <a:r>
              <a:rPr lang="ja-JP" altLang="en-US" sz="1050" dirty="0" smtClean="0"/>
              <a:t>）から抜粋して</a:t>
            </a:r>
            <a:r>
              <a:rPr lang="ja-JP" altLang="en-US" sz="1050" dirty="0"/>
              <a:t>作成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87616" y="260648"/>
            <a:ext cx="29848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32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707" y="1577300"/>
            <a:ext cx="8406765" cy="47320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国の動向　</a:t>
            </a:r>
            <a:r>
              <a:rPr lang="ja-JP" altLang="en-US" dirty="0" smtClean="0"/>
              <a:t>～②ＩＴ新戦略～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92088" y="6469886"/>
            <a:ext cx="83884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出典：「</a:t>
            </a:r>
            <a:r>
              <a:rPr lang="ja-JP" altLang="en-US" sz="1050" dirty="0"/>
              <a:t>第７６回高度情報通信ネットワーク社会推進戦略</a:t>
            </a:r>
            <a:r>
              <a:rPr lang="ja-JP" altLang="en-US" sz="1050" dirty="0" smtClean="0"/>
              <a:t>本部 </a:t>
            </a:r>
            <a:r>
              <a:rPr lang="ja-JP" altLang="en-US" sz="1050" dirty="0"/>
              <a:t>第７回官民データ活用推進戦略会議　</a:t>
            </a:r>
            <a:r>
              <a:rPr lang="ja-JP" altLang="en-US" sz="1050" dirty="0" smtClean="0"/>
              <a:t>合同会議」</a:t>
            </a:r>
            <a:endParaRPr lang="en-US" altLang="ja-JP" sz="1050" dirty="0" smtClean="0"/>
          </a:p>
          <a:p>
            <a:r>
              <a:rPr lang="ja-JP" altLang="en-US" sz="1050" dirty="0" smtClean="0"/>
              <a:t>（</a:t>
            </a:r>
            <a:r>
              <a:rPr lang="ja-JP" altLang="en-US" sz="1050" dirty="0"/>
              <a:t>首相官邸ホームページ）</a:t>
            </a:r>
            <a:r>
              <a:rPr lang="ja-JP" altLang="en-US" sz="1050" dirty="0" smtClean="0"/>
              <a:t>（</a:t>
            </a:r>
            <a:r>
              <a:rPr lang="en-US" altLang="ja-JP" sz="1050" dirty="0"/>
              <a:t>http://www.kantei.go.jp/jp/singi/it2/dai76/gijisidai.html</a:t>
            </a:r>
            <a:r>
              <a:rPr lang="ja-JP" altLang="en-US" sz="1050" dirty="0" smtClean="0"/>
              <a:t>）から抜粋して</a:t>
            </a:r>
            <a:r>
              <a:rPr lang="ja-JP" altLang="en-US" sz="1050" dirty="0"/>
              <a:t>作成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81204" y="260648"/>
            <a:ext cx="3113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773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055" y="1268760"/>
            <a:ext cx="7332345" cy="52063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国の</a:t>
            </a:r>
            <a:r>
              <a:rPr lang="ja-JP" altLang="en-US" dirty="0" smtClean="0"/>
              <a:t>動向</a:t>
            </a:r>
            <a:r>
              <a:rPr lang="ja-JP" altLang="en-US" dirty="0"/>
              <a:t>　</a:t>
            </a:r>
            <a:r>
              <a:rPr lang="ja-JP" altLang="en-US" sz="2700" dirty="0" smtClean="0"/>
              <a:t>～③オープンデータ</a:t>
            </a:r>
            <a:r>
              <a:rPr lang="ja-JP" altLang="en-US" sz="2700" dirty="0"/>
              <a:t>基本指針の</a:t>
            </a:r>
            <a:r>
              <a:rPr lang="ja-JP" altLang="en-US" sz="2700" dirty="0" smtClean="0"/>
              <a:t>改定～</a:t>
            </a:r>
            <a:endParaRPr kumimoji="1" lang="ja-JP" altLang="en-US" sz="4000" dirty="0"/>
          </a:p>
        </p:txBody>
      </p:sp>
      <p:sp>
        <p:nvSpPr>
          <p:cNvPr id="5" name="正方形/長方形 4"/>
          <p:cNvSpPr/>
          <p:nvPr/>
        </p:nvSpPr>
        <p:spPr>
          <a:xfrm>
            <a:off x="792088" y="6469886"/>
            <a:ext cx="83884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出典：「</a:t>
            </a:r>
            <a:r>
              <a:rPr lang="ja-JP" altLang="en-US" sz="1050" dirty="0"/>
              <a:t>第７６回高度情報通信ネットワーク社会推進戦略</a:t>
            </a:r>
            <a:r>
              <a:rPr lang="ja-JP" altLang="en-US" sz="1050" dirty="0" smtClean="0"/>
              <a:t>本部 </a:t>
            </a:r>
            <a:r>
              <a:rPr lang="ja-JP" altLang="en-US" sz="1050" dirty="0"/>
              <a:t>第７回官民データ活用推進戦略会議　</a:t>
            </a:r>
            <a:r>
              <a:rPr lang="ja-JP" altLang="en-US" sz="1050" dirty="0" smtClean="0"/>
              <a:t>合同会議」</a:t>
            </a:r>
            <a:endParaRPr lang="en-US" altLang="ja-JP" sz="1050" dirty="0" smtClean="0"/>
          </a:p>
          <a:p>
            <a:r>
              <a:rPr lang="ja-JP" altLang="en-US" sz="1050" dirty="0" smtClean="0"/>
              <a:t>（</a:t>
            </a:r>
            <a:r>
              <a:rPr lang="ja-JP" altLang="en-US" sz="1050" dirty="0"/>
              <a:t>首相官邸ホームページ）</a:t>
            </a:r>
            <a:r>
              <a:rPr lang="ja-JP" altLang="en-US" sz="1050" dirty="0" smtClean="0"/>
              <a:t>（</a:t>
            </a:r>
            <a:r>
              <a:rPr lang="en-US" altLang="ja-JP" sz="1050" dirty="0"/>
              <a:t>http://www.kantei.go.jp/jp/singi/it2/dai76/gijisidai.html</a:t>
            </a:r>
            <a:r>
              <a:rPr lang="ja-JP" altLang="en-US" sz="1050" dirty="0" smtClean="0"/>
              <a:t>）から抜粋して</a:t>
            </a:r>
            <a:r>
              <a:rPr lang="ja-JP" altLang="en-US" sz="1050" dirty="0"/>
              <a:t>作成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90020" y="260648"/>
            <a:ext cx="293671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349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263</TotalTime>
  <Words>316</Words>
  <Application>Microsoft Office PowerPoint</Application>
  <PresentationFormat>画面に合わせる (4:3)</PresentationFormat>
  <Paragraphs>79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ウェーブ</vt:lpstr>
      <vt:lpstr>岩手県における オープンデータの取組について</vt:lpstr>
      <vt:lpstr>目次</vt:lpstr>
      <vt:lpstr>国の動向</vt:lpstr>
      <vt:lpstr>国の動向　～①ＩＴ政策大綱～</vt:lpstr>
      <vt:lpstr>国の動向　～①ＩＴ政策大綱～</vt:lpstr>
      <vt:lpstr>国の動向　～②ＩＴ新戦略～</vt:lpstr>
      <vt:lpstr>国の動向　～②ＩＴ新戦略～</vt:lpstr>
      <vt:lpstr>国の動向　～②ＩＴ新戦略～</vt:lpstr>
      <vt:lpstr>国の動向　～③オープンデータ基本指針の改定～</vt:lpstr>
      <vt:lpstr>県の取組</vt:lpstr>
      <vt:lpstr>県の取組　～これまで～</vt:lpstr>
      <vt:lpstr>県の取組　～これから～</vt:lpstr>
      <vt:lpstr>県の取組　～これから～</vt:lpstr>
      <vt:lpstr>県の取組　～これから～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情報政策課_藤原(5313)</dc:creator>
  <cp:lastModifiedBy>情報政策課_藤原(5313)</cp:lastModifiedBy>
  <cp:revision>25</cp:revision>
  <dcterms:created xsi:type="dcterms:W3CDTF">2019-06-19T07:42:24Z</dcterms:created>
  <dcterms:modified xsi:type="dcterms:W3CDTF">2019-06-24T05:26:15Z</dcterms:modified>
</cp:coreProperties>
</file>