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81" autoAdjust="0"/>
    <p:restoredTop sz="92308" autoAdjust="0"/>
  </p:normalViewPr>
  <p:slideViewPr>
    <p:cSldViewPr>
      <p:cViewPr varScale="1">
        <p:scale>
          <a:sx n="50" d="100"/>
          <a:sy n="50" d="100"/>
        </p:scale>
        <p:origin x="276" y="4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2019/7/5</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7.pn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7" name="テキスト ボックス 6"/>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6" name="テキスト ボックス 15">
            <a:extLst>
              <a:ext uri="{FF2B5EF4-FFF2-40B4-BE49-F238E27FC236}">
                <a16:creationId xmlns:a16="http://schemas.microsoft.com/office/drawing/2014/main" id="{A8574498-A05F-4C43-8152-09C00B500D12}"/>
              </a:ext>
            </a:extLst>
          </p:cNvPr>
          <p:cNvSpPr txBox="1"/>
          <p:nvPr/>
        </p:nvSpPr>
        <p:spPr>
          <a:xfrm>
            <a:off x="683568" y="6026805"/>
            <a:ext cx="8208912"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22" name="テキスト ボックス 21">
            <a:extLst>
              <a:ext uri="{FF2B5EF4-FFF2-40B4-BE49-F238E27FC236}">
                <a16:creationId xmlns:a16="http://schemas.microsoft.com/office/drawing/2014/main" id="{C4C76E0E-4578-40EC-AA82-2AC61142D983}"/>
              </a:ext>
            </a:extLst>
          </p:cNvPr>
          <p:cNvSpPr txBox="1"/>
          <p:nvPr/>
        </p:nvSpPr>
        <p:spPr>
          <a:xfrm>
            <a:off x="683568" y="6381328"/>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3">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pic>
        <p:nvPicPr>
          <p:cNvPr id="23" name="図 22"/>
          <p:cNvPicPr>
            <a:picLocks noChangeAspect="1"/>
          </p:cNvPicPr>
          <p:nvPr/>
        </p:nvPicPr>
        <p:blipFill>
          <a:blip r:embed="rId4"/>
          <a:stretch>
            <a:fillRect/>
          </a:stretch>
        </p:blipFill>
        <p:spPr>
          <a:xfrm>
            <a:off x="755576" y="1700808"/>
            <a:ext cx="7416824" cy="4257910"/>
          </a:xfrm>
          <a:prstGeom prst="rect">
            <a:avLst/>
          </a:prstGeom>
        </p:spPr>
      </p:pic>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ahyp="http://schemas.microsoft.com/office/drawing/2018/hyperlinkcolor" xmlns=""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4884</Words>
  <Application>Microsoft Office PowerPoint</Application>
  <PresentationFormat>画面に合わせる (4:3)</PresentationFormat>
  <Paragraphs>561</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2019-07-05T01:27:01Z</dcterms:modified>
</cp:coreProperties>
</file>