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00" autoAdjust="0"/>
    <p:restoredTop sz="94084" autoAdjust="0"/>
  </p:normalViewPr>
  <p:slideViewPr>
    <p:cSldViewPr>
      <p:cViewPr varScale="1">
        <p:scale>
          <a:sx n="66" d="100"/>
          <a:sy n="66" d="100"/>
        </p:scale>
        <p:origin x="1146" y="72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講義④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4" name="メモ 53"/>
          <p:cNvSpPr/>
          <p:nvPr/>
        </p:nvSpPr>
        <p:spPr>
          <a:xfrm>
            <a:off x="7011173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</a:rPr>
              <a:t>△△△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5" name="メモ 54"/>
          <p:cNvSpPr/>
          <p:nvPr/>
        </p:nvSpPr>
        <p:spPr>
          <a:xfrm>
            <a:off x="7960885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59" name="メモ 58"/>
          <p:cNvSpPr/>
          <p:nvPr/>
        </p:nvSpPr>
        <p:spPr>
          <a:xfrm>
            <a:off x="7011173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60" name="メモ 59"/>
          <p:cNvSpPr/>
          <p:nvPr/>
        </p:nvSpPr>
        <p:spPr>
          <a:xfrm>
            <a:off x="7960885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" name="星 5 1"/>
          <p:cNvSpPr/>
          <p:nvPr/>
        </p:nvSpPr>
        <p:spPr>
          <a:xfrm>
            <a:off x="6327155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星 5 60"/>
          <p:cNvSpPr/>
          <p:nvPr/>
        </p:nvSpPr>
        <p:spPr>
          <a:xfrm>
            <a:off x="8578193" y="5109097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27303"/>
              <a:gd name="adj2" fmla="val -38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</a:t>
            </a:r>
            <a:r>
              <a:rPr kumimoji="1" lang="ja-JP" altLang="en-US" sz="2000" dirty="0" smtClean="0"/>
              <a:t>を選ぼう！</a:t>
            </a:r>
            <a:endParaRPr kumimoji="1" lang="en-US" altLang="ja-JP" sz="2000" dirty="0" smtClean="0"/>
          </a:p>
          <a:p>
            <a:pPr algn="ctr"/>
            <a:r>
              <a:rPr kumimoji="1" lang="ja-JP" altLang="en-US" sz="2000" dirty="0" smtClean="0"/>
              <a:t>（複数でも</a:t>
            </a:r>
            <a:r>
              <a:rPr kumimoji="1" lang="en-US" altLang="ja-JP" sz="2000" dirty="0" smtClean="0"/>
              <a:t>OK</a:t>
            </a:r>
            <a:r>
              <a:rPr kumimoji="1" lang="ja-JP" altLang="en-US" sz="2000" dirty="0" smtClean="0"/>
              <a:t>）</a:t>
            </a:r>
            <a:endParaRPr kumimoji="1" lang="en-US" altLang="ja-JP" sz="2000" dirty="0"/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9" name="星 5 48"/>
          <p:cNvSpPr/>
          <p:nvPr/>
        </p:nvSpPr>
        <p:spPr>
          <a:xfrm>
            <a:off x="7652712" y="4611764"/>
            <a:ext cx="404832" cy="404832"/>
          </a:xfrm>
          <a:prstGeom prst="star5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293" y="2729074"/>
            <a:ext cx="2719020" cy="38682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585297" y="3542828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7759388" y="3551706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616599" y="4178601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3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7759388" y="419258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326</Words>
  <Application>Microsoft Office PowerPoint</Application>
  <PresentationFormat>画面に合わせる (4:3)</PresentationFormat>
  <Paragraphs>115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2019-05-24T06:14:32Z</dcterms:modified>
</cp:coreProperties>
</file>