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9601200" cy="12801600" type="A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37" autoAdjust="0"/>
    <p:restoredTop sz="88167" autoAdjust="0"/>
  </p:normalViewPr>
  <p:slideViewPr>
    <p:cSldViewPr snapToGrid="0">
      <p:cViewPr varScale="1">
        <p:scale>
          <a:sx n="42" d="100"/>
          <a:sy n="42" d="100"/>
        </p:scale>
        <p:origin x="26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BBE044-DAA4-4A1D-B6E4-704142ABC4C9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F1A2D-4906-429F-AA59-909AC593B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3387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kumimoji="1" sz="16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dirty="0"/>
              <a:t>付箋は</a:t>
            </a:r>
            <a:r>
              <a:rPr kumimoji="1" lang="en-US" altLang="ja-JP" dirty="0"/>
              <a:t>75cm </a:t>
            </a:r>
            <a:r>
              <a:rPr kumimoji="1" lang="en-US" altLang="ja-JP"/>
              <a:t>x 75cm</a:t>
            </a:r>
            <a:r>
              <a:rPr kumimoji="1" lang="ja-JP" altLang="en-US" dirty="0"/>
              <a:t>を利用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F1A2D-4906-429F-AA59-909AC593BF4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146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6086B-9347-487B-951B-4F1414FAF782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C35-C638-4D52-A38A-C239FC58CD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2496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6086B-9347-487B-951B-4F1414FAF782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C35-C638-4D52-A38A-C239FC58CD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485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6086B-9347-487B-951B-4F1414FAF782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C35-C638-4D52-A38A-C239FC58CD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9267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6086B-9347-487B-951B-4F1414FAF782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C35-C638-4D52-A38A-C239FC58CD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0128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6086B-9347-487B-951B-4F1414FAF782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C35-C638-4D52-A38A-C239FC58CD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6086B-9347-487B-951B-4F1414FAF782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C35-C638-4D52-A38A-C239FC58CD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817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6086B-9347-487B-951B-4F1414FAF782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C35-C638-4D52-A38A-C239FC58CD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96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6086B-9347-487B-951B-4F1414FAF782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C35-C638-4D52-A38A-C239FC58CD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741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6086B-9347-487B-951B-4F1414FAF782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C35-C638-4D52-A38A-C239FC58CD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521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6086B-9347-487B-951B-4F1414FAF782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C35-C638-4D52-A38A-C239FC58CD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225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6086B-9347-487B-951B-4F1414FAF782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3C35-C638-4D52-A38A-C239FC58CD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6533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6086B-9347-487B-951B-4F1414FAF782}" type="datetimeFigureOut">
              <a:rPr kumimoji="1" lang="ja-JP" altLang="en-US" smtClean="0"/>
              <a:t>2019/10/21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A3C35-C638-4D52-A38A-C239FC58CD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814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D04E9DBA-16FC-4377-A54E-06B88391D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966" y="56276"/>
            <a:ext cx="3970396" cy="2155583"/>
          </a:xfrm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pPr algn="l"/>
            <a:r>
              <a:rPr kumimoji="1" lang="ja-JP" altLang="en-US"/>
              <a:t>テーマ</a:t>
            </a:r>
            <a:endParaRPr kumimoji="1" lang="en-US" altLang="ja-JP" dirty="0"/>
          </a:p>
          <a:p>
            <a:pPr algn="l"/>
            <a:r>
              <a:rPr lang="ja-JP" altLang="en-US"/>
              <a:t>私の生活が</a:t>
            </a:r>
            <a:r>
              <a:rPr lang="ja-JP" altLang="en-US" b="1"/>
              <a:t>劇的に</a:t>
            </a:r>
            <a:r>
              <a:rPr lang="ja-JP" altLang="en-US"/>
              <a:t>良くなる、</a:t>
            </a:r>
            <a:r>
              <a:rPr lang="ja-JP" altLang="en-US" b="1"/>
              <a:t>究極の</a:t>
            </a:r>
            <a:r>
              <a:rPr lang="ja-JP" altLang="en-US"/>
              <a:t>オープンデータ活用法はこれだ！</a:t>
            </a:r>
            <a:endParaRPr kumimoji="1" lang="ja-JP" altLang="en-US" dirty="0"/>
          </a:p>
        </p:txBody>
      </p:sp>
      <p:sp>
        <p:nvSpPr>
          <p:cNvPr id="4" name="フローチャート: 他ページ結合子 3">
            <a:extLst>
              <a:ext uri="{FF2B5EF4-FFF2-40B4-BE49-F238E27FC236}">
                <a16:creationId xmlns:a16="http://schemas.microsoft.com/office/drawing/2014/main" id="{63D2D3AA-E87E-441A-88D7-B0C713A1BF37}"/>
              </a:ext>
            </a:extLst>
          </p:cNvPr>
          <p:cNvSpPr/>
          <p:nvPr/>
        </p:nvSpPr>
        <p:spPr>
          <a:xfrm rot="16200000">
            <a:off x="-856592" y="3236125"/>
            <a:ext cx="2502663" cy="685549"/>
          </a:xfrm>
          <a:prstGeom prst="flowChartOffpageConnector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en-US" altLang="ja-JP" sz="3920" dirty="0">
                <a:latin typeface="+mn-ea"/>
              </a:rPr>
              <a:t>1</a:t>
            </a:r>
            <a:endParaRPr kumimoji="1" lang="ja-JP" altLang="en-US" sz="3920" dirty="0">
              <a:latin typeface="+mn-ea"/>
            </a:endParaRPr>
          </a:p>
        </p:txBody>
      </p:sp>
      <p:sp>
        <p:nvSpPr>
          <p:cNvPr id="20" name="フローチャート: 他ページ結合子 19">
            <a:extLst>
              <a:ext uri="{FF2B5EF4-FFF2-40B4-BE49-F238E27FC236}">
                <a16:creationId xmlns:a16="http://schemas.microsoft.com/office/drawing/2014/main" id="{E0DA4B3F-AE35-4BB6-A458-8E3C8687A862}"/>
              </a:ext>
            </a:extLst>
          </p:cNvPr>
          <p:cNvSpPr/>
          <p:nvPr/>
        </p:nvSpPr>
        <p:spPr>
          <a:xfrm rot="16200000">
            <a:off x="-856592" y="5796848"/>
            <a:ext cx="2502663" cy="685549"/>
          </a:xfrm>
          <a:prstGeom prst="flowChartOffpageConnector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en-US" altLang="ja-JP" sz="3920" dirty="0">
                <a:latin typeface="+mn-ea"/>
              </a:rPr>
              <a:t>2</a:t>
            </a:r>
            <a:endParaRPr kumimoji="1" lang="ja-JP" altLang="en-US" sz="3920" dirty="0">
              <a:latin typeface="+mn-ea"/>
            </a:endParaRPr>
          </a:p>
        </p:txBody>
      </p:sp>
      <p:sp>
        <p:nvSpPr>
          <p:cNvPr id="21" name="フローチャート: 他ページ結合子 20">
            <a:extLst>
              <a:ext uri="{FF2B5EF4-FFF2-40B4-BE49-F238E27FC236}">
                <a16:creationId xmlns:a16="http://schemas.microsoft.com/office/drawing/2014/main" id="{FBA70FC1-EC6F-491B-BF1F-F83A3AF7CF47}"/>
              </a:ext>
            </a:extLst>
          </p:cNvPr>
          <p:cNvSpPr/>
          <p:nvPr/>
        </p:nvSpPr>
        <p:spPr>
          <a:xfrm rot="16200000">
            <a:off x="-846602" y="8357577"/>
            <a:ext cx="2502663" cy="685549"/>
          </a:xfrm>
          <a:prstGeom prst="flowChartOffpageConnector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en-US" altLang="ja-JP" sz="3920" dirty="0">
                <a:latin typeface="+mn-ea"/>
              </a:rPr>
              <a:t>3</a:t>
            </a:r>
            <a:endParaRPr kumimoji="1" lang="ja-JP" altLang="en-US" sz="3920" dirty="0">
              <a:latin typeface="+mn-ea"/>
            </a:endParaRPr>
          </a:p>
        </p:txBody>
      </p:sp>
      <p:sp>
        <p:nvSpPr>
          <p:cNvPr id="22" name="フローチャート: 他ページ結合子 21">
            <a:extLst>
              <a:ext uri="{FF2B5EF4-FFF2-40B4-BE49-F238E27FC236}">
                <a16:creationId xmlns:a16="http://schemas.microsoft.com/office/drawing/2014/main" id="{343C1583-1407-4600-BE22-DFE61ECADB1C}"/>
              </a:ext>
            </a:extLst>
          </p:cNvPr>
          <p:cNvSpPr/>
          <p:nvPr/>
        </p:nvSpPr>
        <p:spPr>
          <a:xfrm rot="16200000">
            <a:off x="-856592" y="10932169"/>
            <a:ext cx="2502663" cy="685549"/>
          </a:xfrm>
          <a:prstGeom prst="flowChartOffpageConnector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en-US" altLang="ja-JP" sz="3920" dirty="0">
                <a:latin typeface="+mn-ea"/>
              </a:rPr>
              <a:t>4</a:t>
            </a:r>
            <a:endParaRPr kumimoji="1" lang="ja-JP" altLang="en-US" sz="3920" dirty="0">
              <a:latin typeface="+mn-ea"/>
            </a:endParaRPr>
          </a:p>
        </p:txBody>
      </p:sp>
      <p:sp>
        <p:nvSpPr>
          <p:cNvPr id="25" name="字幕 2">
            <a:extLst>
              <a:ext uri="{FF2B5EF4-FFF2-40B4-BE49-F238E27FC236}">
                <a16:creationId xmlns:a16="http://schemas.microsoft.com/office/drawing/2014/main" id="{8A386E5F-9DAD-4EBE-AB9B-D1A1429D370B}"/>
              </a:ext>
            </a:extLst>
          </p:cNvPr>
          <p:cNvSpPr txBox="1">
            <a:spLocks/>
          </p:cNvSpPr>
          <p:nvPr/>
        </p:nvSpPr>
        <p:spPr>
          <a:xfrm>
            <a:off x="768989" y="2327568"/>
            <a:ext cx="2875615" cy="250266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128016" tIns="64008" rIns="128016" bIns="64008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ja-JP" altLang="en-US" sz="2520" dirty="0"/>
          </a:p>
        </p:txBody>
      </p:sp>
      <p:sp>
        <p:nvSpPr>
          <p:cNvPr id="26" name="字幕 2">
            <a:extLst>
              <a:ext uri="{FF2B5EF4-FFF2-40B4-BE49-F238E27FC236}">
                <a16:creationId xmlns:a16="http://schemas.microsoft.com/office/drawing/2014/main" id="{B1A28F58-DC96-4E5F-BEB3-30E53A0337F1}"/>
              </a:ext>
            </a:extLst>
          </p:cNvPr>
          <p:cNvSpPr txBox="1">
            <a:spLocks/>
          </p:cNvSpPr>
          <p:nvPr/>
        </p:nvSpPr>
        <p:spPr>
          <a:xfrm>
            <a:off x="3703561" y="2327567"/>
            <a:ext cx="2875615" cy="250266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128016" tIns="64008" rIns="128016" bIns="64008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ja-JP" altLang="en-US" sz="2520" dirty="0"/>
          </a:p>
        </p:txBody>
      </p:sp>
      <p:sp>
        <p:nvSpPr>
          <p:cNvPr id="27" name="字幕 2">
            <a:extLst>
              <a:ext uri="{FF2B5EF4-FFF2-40B4-BE49-F238E27FC236}">
                <a16:creationId xmlns:a16="http://schemas.microsoft.com/office/drawing/2014/main" id="{CA6AC1E0-CA4D-446E-A37F-21FADC5EA6EE}"/>
              </a:ext>
            </a:extLst>
          </p:cNvPr>
          <p:cNvSpPr txBox="1">
            <a:spLocks/>
          </p:cNvSpPr>
          <p:nvPr/>
        </p:nvSpPr>
        <p:spPr>
          <a:xfrm>
            <a:off x="6624142" y="2327565"/>
            <a:ext cx="2875615" cy="250266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128016" tIns="64008" rIns="128016" bIns="64008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ja-JP" altLang="en-US" sz="2520" dirty="0"/>
          </a:p>
        </p:txBody>
      </p:sp>
      <p:sp>
        <p:nvSpPr>
          <p:cNvPr id="28" name="字幕 2">
            <a:extLst>
              <a:ext uri="{FF2B5EF4-FFF2-40B4-BE49-F238E27FC236}">
                <a16:creationId xmlns:a16="http://schemas.microsoft.com/office/drawing/2014/main" id="{11ADA154-6FCD-4423-9815-66CD4D9A2131}"/>
              </a:ext>
            </a:extLst>
          </p:cNvPr>
          <p:cNvSpPr txBox="1">
            <a:spLocks/>
          </p:cNvSpPr>
          <p:nvPr/>
        </p:nvSpPr>
        <p:spPr>
          <a:xfrm>
            <a:off x="768989" y="4888295"/>
            <a:ext cx="2875615" cy="250266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128016" tIns="64008" rIns="128016" bIns="64008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ja-JP" altLang="en-US" sz="2520" dirty="0"/>
          </a:p>
        </p:txBody>
      </p:sp>
      <p:sp>
        <p:nvSpPr>
          <p:cNvPr id="29" name="字幕 2">
            <a:extLst>
              <a:ext uri="{FF2B5EF4-FFF2-40B4-BE49-F238E27FC236}">
                <a16:creationId xmlns:a16="http://schemas.microsoft.com/office/drawing/2014/main" id="{BABA0399-4724-4BD1-BB1E-C134FC7B7105}"/>
              </a:ext>
            </a:extLst>
          </p:cNvPr>
          <p:cNvSpPr txBox="1">
            <a:spLocks/>
          </p:cNvSpPr>
          <p:nvPr/>
        </p:nvSpPr>
        <p:spPr>
          <a:xfrm>
            <a:off x="3696565" y="4888293"/>
            <a:ext cx="2875615" cy="250266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128016" tIns="64008" rIns="128016" bIns="64008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ja-JP" altLang="en-US" sz="2520" dirty="0"/>
          </a:p>
        </p:txBody>
      </p:sp>
      <p:sp>
        <p:nvSpPr>
          <p:cNvPr id="30" name="字幕 2">
            <a:extLst>
              <a:ext uri="{FF2B5EF4-FFF2-40B4-BE49-F238E27FC236}">
                <a16:creationId xmlns:a16="http://schemas.microsoft.com/office/drawing/2014/main" id="{335DA970-281C-41D2-9C4A-14495232E5B6}"/>
              </a:ext>
            </a:extLst>
          </p:cNvPr>
          <p:cNvSpPr txBox="1">
            <a:spLocks/>
          </p:cNvSpPr>
          <p:nvPr/>
        </p:nvSpPr>
        <p:spPr>
          <a:xfrm>
            <a:off x="6624142" y="4888292"/>
            <a:ext cx="2875615" cy="250266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128016" tIns="64008" rIns="128016" bIns="64008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ja-JP" altLang="en-US" sz="2520" dirty="0"/>
          </a:p>
        </p:txBody>
      </p:sp>
      <p:sp>
        <p:nvSpPr>
          <p:cNvPr id="31" name="字幕 2">
            <a:extLst>
              <a:ext uri="{FF2B5EF4-FFF2-40B4-BE49-F238E27FC236}">
                <a16:creationId xmlns:a16="http://schemas.microsoft.com/office/drawing/2014/main" id="{B2638D9D-8778-471D-9A63-5B2118ACFCE8}"/>
              </a:ext>
            </a:extLst>
          </p:cNvPr>
          <p:cNvSpPr txBox="1">
            <a:spLocks/>
          </p:cNvSpPr>
          <p:nvPr/>
        </p:nvSpPr>
        <p:spPr>
          <a:xfrm>
            <a:off x="768989" y="7449022"/>
            <a:ext cx="2875615" cy="250266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128016" tIns="64008" rIns="128016" bIns="64008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ja-JP" altLang="en-US" sz="2520" dirty="0"/>
          </a:p>
        </p:txBody>
      </p:sp>
      <p:sp>
        <p:nvSpPr>
          <p:cNvPr id="32" name="字幕 2">
            <a:extLst>
              <a:ext uri="{FF2B5EF4-FFF2-40B4-BE49-F238E27FC236}">
                <a16:creationId xmlns:a16="http://schemas.microsoft.com/office/drawing/2014/main" id="{2DACB7EC-836C-4AA7-94C4-C52E3698762A}"/>
              </a:ext>
            </a:extLst>
          </p:cNvPr>
          <p:cNvSpPr txBox="1">
            <a:spLocks/>
          </p:cNvSpPr>
          <p:nvPr/>
        </p:nvSpPr>
        <p:spPr>
          <a:xfrm>
            <a:off x="3703561" y="7449020"/>
            <a:ext cx="2875615" cy="250266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128016" tIns="64008" rIns="128016" bIns="64008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ja-JP" altLang="en-US" sz="2520" dirty="0"/>
          </a:p>
        </p:txBody>
      </p:sp>
      <p:sp>
        <p:nvSpPr>
          <p:cNvPr id="33" name="字幕 2">
            <a:extLst>
              <a:ext uri="{FF2B5EF4-FFF2-40B4-BE49-F238E27FC236}">
                <a16:creationId xmlns:a16="http://schemas.microsoft.com/office/drawing/2014/main" id="{EE7699FC-B399-4A06-AE73-5F9B9C0EF209}"/>
              </a:ext>
            </a:extLst>
          </p:cNvPr>
          <p:cNvSpPr txBox="1">
            <a:spLocks/>
          </p:cNvSpPr>
          <p:nvPr/>
        </p:nvSpPr>
        <p:spPr>
          <a:xfrm>
            <a:off x="6624142" y="7449019"/>
            <a:ext cx="2875615" cy="250266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128016" tIns="64008" rIns="128016" bIns="64008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ja-JP" altLang="en-US" sz="2520" dirty="0"/>
          </a:p>
        </p:txBody>
      </p:sp>
      <p:sp>
        <p:nvSpPr>
          <p:cNvPr id="34" name="字幕 2">
            <a:extLst>
              <a:ext uri="{FF2B5EF4-FFF2-40B4-BE49-F238E27FC236}">
                <a16:creationId xmlns:a16="http://schemas.microsoft.com/office/drawing/2014/main" id="{43CBB11B-2AF0-4E17-A89B-C44FD38F3B55}"/>
              </a:ext>
            </a:extLst>
          </p:cNvPr>
          <p:cNvSpPr txBox="1">
            <a:spLocks/>
          </p:cNvSpPr>
          <p:nvPr/>
        </p:nvSpPr>
        <p:spPr>
          <a:xfrm>
            <a:off x="768989" y="10023617"/>
            <a:ext cx="2875615" cy="250266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128016" tIns="64008" rIns="128016" bIns="64008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ja-JP" altLang="en-US" sz="2520" dirty="0"/>
          </a:p>
        </p:txBody>
      </p:sp>
      <p:sp>
        <p:nvSpPr>
          <p:cNvPr id="35" name="字幕 2">
            <a:extLst>
              <a:ext uri="{FF2B5EF4-FFF2-40B4-BE49-F238E27FC236}">
                <a16:creationId xmlns:a16="http://schemas.microsoft.com/office/drawing/2014/main" id="{D831CA77-1AF3-4B14-AD77-448B1687C2FC}"/>
              </a:ext>
            </a:extLst>
          </p:cNvPr>
          <p:cNvSpPr txBox="1">
            <a:spLocks/>
          </p:cNvSpPr>
          <p:nvPr/>
        </p:nvSpPr>
        <p:spPr>
          <a:xfrm>
            <a:off x="3696565" y="10023616"/>
            <a:ext cx="2875615" cy="250266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128016" tIns="64008" rIns="128016" bIns="64008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ja-JP" altLang="en-US" sz="2520" dirty="0"/>
          </a:p>
        </p:txBody>
      </p:sp>
      <p:sp>
        <p:nvSpPr>
          <p:cNvPr id="36" name="字幕 2">
            <a:extLst>
              <a:ext uri="{FF2B5EF4-FFF2-40B4-BE49-F238E27FC236}">
                <a16:creationId xmlns:a16="http://schemas.microsoft.com/office/drawing/2014/main" id="{67226A3B-9355-4B7F-9950-F4109F4D62F7}"/>
              </a:ext>
            </a:extLst>
          </p:cNvPr>
          <p:cNvSpPr txBox="1">
            <a:spLocks/>
          </p:cNvSpPr>
          <p:nvPr/>
        </p:nvSpPr>
        <p:spPr>
          <a:xfrm>
            <a:off x="6624142" y="10023615"/>
            <a:ext cx="2875615" cy="250266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vert="horz" lIns="128016" tIns="64008" rIns="128016" bIns="64008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ja-JP" altLang="en-US" sz="2520" dirty="0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AEF7647-AB93-43B6-BBD4-2E779D4907E0}"/>
              </a:ext>
            </a:extLst>
          </p:cNvPr>
          <p:cNvSpPr txBox="1"/>
          <p:nvPr/>
        </p:nvSpPr>
        <p:spPr>
          <a:xfrm>
            <a:off x="4022361" y="-56983"/>
            <a:ext cx="5445927" cy="23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40"/>
              </a:lnSpc>
            </a:pPr>
            <a:r>
              <a:rPr kumimoji="1" lang="ja-JP" altLang="en-US" sz="1470" dirty="0"/>
              <a:t>①シートを</a:t>
            </a:r>
            <a:r>
              <a:rPr kumimoji="1" lang="en-US" altLang="ja-JP" sz="1470" dirty="0"/>
              <a:t>1</a:t>
            </a:r>
            <a:r>
              <a:rPr kumimoji="1" lang="ja-JP" altLang="en-US" sz="1470" dirty="0"/>
              <a:t>枚ずつ持ちます</a:t>
            </a:r>
            <a:endParaRPr kumimoji="1" lang="en-US" altLang="ja-JP" sz="1470" dirty="0"/>
          </a:p>
          <a:p>
            <a:pPr>
              <a:lnSpc>
                <a:spcPts val="2240"/>
              </a:lnSpc>
            </a:pPr>
            <a:r>
              <a:rPr kumimoji="1" lang="ja-JP" altLang="en-US" sz="1470" dirty="0"/>
              <a:t>②テーマを記載します</a:t>
            </a:r>
            <a:endParaRPr kumimoji="1" lang="en-US" altLang="ja-JP" sz="1470" dirty="0"/>
          </a:p>
          <a:p>
            <a:pPr>
              <a:lnSpc>
                <a:spcPts val="2240"/>
              </a:lnSpc>
            </a:pPr>
            <a:r>
              <a:rPr kumimoji="1" lang="ja-JP" altLang="en-US" sz="1470" dirty="0"/>
              <a:t>③シートの一番上の段の</a:t>
            </a:r>
            <a:r>
              <a:rPr kumimoji="1" lang="en-US" altLang="ja-JP" sz="1470" dirty="0"/>
              <a:t>3</a:t>
            </a:r>
            <a:r>
              <a:rPr kumimoji="1" lang="ja-JP" altLang="en-US" sz="1470" dirty="0"/>
              <a:t>マスにアイデアを一つずつ書きます</a:t>
            </a:r>
            <a:endParaRPr kumimoji="1" lang="en-US" altLang="ja-JP" sz="1470" dirty="0"/>
          </a:p>
          <a:p>
            <a:pPr>
              <a:lnSpc>
                <a:spcPts val="2240"/>
              </a:lnSpc>
            </a:pPr>
            <a:r>
              <a:rPr kumimoji="1" lang="ja-JP" altLang="en-US" sz="1470" dirty="0"/>
              <a:t>④左の人にシートを渡し、右の人からシートを受け取ります</a:t>
            </a:r>
            <a:endParaRPr kumimoji="1" lang="en-US" altLang="ja-JP" sz="1470" dirty="0"/>
          </a:p>
          <a:p>
            <a:pPr>
              <a:lnSpc>
                <a:spcPts val="2240"/>
              </a:lnSpc>
            </a:pPr>
            <a:r>
              <a:rPr kumimoji="1" lang="ja-JP" altLang="en-US" sz="1470" dirty="0"/>
              <a:t>⑤</a:t>
            </a:r>
            <a:r>
              <a:rPr kumimoji="1" lang="en-US" altLang="ja-JP" sz="1470" dirty="0"/>
              <a:t>2</a:t>
            </a:r>
            <a:r>
              <a:rPr kumimoji="1" lang="ja-JP" altLang="en-US" sz="1470" dirty="0"/>
              <a:t>段目のマスに</a:t>
            </a:r>
            <a:r>
              <a:rPr kumimoji="1" lang="en-US" altLang="ja-JP" sz="1470" dirty="0"/>
              <a:t>3</a:t>
            </a:r>
            <a:r>
              <a:rPr kumimoji="1" lang="ja-JP" altLang="en-US" sz="1470" dirty="0"/>
              <a:t>つアイデアを書きます</a:t>
            </a:r>
            <a:br>
              <a:rPr kumimoji="1" lang="en-US" altLang="ja-JP" sz="1470" dirty="0"/>
            </a:br>
            <a:r>
              <a:rPr kumimoji="1" lang="ja-JP" altLang="en-US" sz="1470" dirty="0"/>
              <a:t>　（上のアイデアに便乗</a:t>
            </a:r>
            <a:r>
              <a:rPr kumimoji="1" lang="en-US" altLang="ja-JP" sz="1470" dirty="0"/>
              <a:t>OK</a:t>
            </a:r>
            <a:r>
              <a:rPr kumimoji="1" lang="ja-JP" altLang="en-US" sz="1470" dirty="0"/>
              <a:t>です）</a:t>
            </a:r>
            <a:endParaRPr kumimoji="1" lang="en-US" altLang="ja-JP" sz="1470" dirty="0"/>
          </a:p>
          <a:p>
            <a:pPr>
              <a:lnSpc>
                <a:spcPts val="2240"/>
              </a:lnSpc>
            </a:pPr>
            <a:r>
              <a:rPr kumimoji="1" lang="ja-JP" altLang="en-US" sz="1470" dirty="0"/>
              <a:t>⑥先ほどと同様に左の人に自分のシートを渡し、</a:t>
            </a:r>
            <a:endParaRPr kumimoji="1" lang="en-US" altLang="ja-JP" sz="1470" dirty="0"/>
          </a:p>
          <a:p>
            <a:pPr>
              <a:lnSpc>
                <a:spcPts val="2240"/>
              </a:lnSpc>
            </a:pPr>
            <a:r>
              <a:rPr kumimoji="1" lang="ja-JP" altLang="en-US" sz="1470" dirty="0"/>
              <a:t>　右の人からシートを受け取ります</a:t>
            </a:r>
            <a:endParaRPr kumimoji="1" lang="en-US" altLang="ja-JP" sz="1470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43D6F06-E403-49C6-81F1-1D9B6BD15BC3}"/>
              </a:ext>
            </a:extLst>
          </p:cNvPr>
          <p:cNvSpPr txBox="1"/>
          <p:nvPr/>
        </p:nvSpPr>
        <p:spPr>
          <a:xfrm>
            <a:off x="3633229" y="12549239"/>
            <a:ext cx="2969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ブレインライティングシート</a:t>
            </a:r>
            <a:r>
              <a:rPr kumimoji="1" lang="en-US" altLang="ja-JP" sz="1400" dirty="0"/>
              <a:t>4</a:t>
            </a:r>
            <a:r>
              <a:rPr kumimoji="1" lang="ja-JP" altLang="en-US" sz="1400" dirty="0"/>
              <a:t>人版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11A025C-3DE8-6441-90F1-E3CC07CB935A}"/>
              </a:ext>
            </a:extLst>
          </p:cNvPr>
          <p:cNvSpPr txBox="1"/>
          <p:nvPr/>
        </p:nvSpPr>
        <p:spPr>
          <a:xfrm>
            <a:off x="11277600" y="3200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6427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1893</TotalTime>
  <Words>88</Words>
  <Application>Microsoft Macintosh PowerPoint</Application>
  <PresentationFormat>A3 297x420 mm</PresentationFormat>
  <Paragraphs>16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Tomihiko Azuma</cp:lastModifiedBy>
  <cp:revision>20</cp:revision>
  <cp:lastPrinted>2019-06-20T23:48:34Z</cp:lastPrinted>
  <dcterms:created xsi:type="dcterms:W3CDTF">2018-10-16T08:29:00Z</dcterms:created>
  <dcterms:modified xsi:type="dcterms:W3CDTF">2019-10-21T02:31:02Z</dcterms:modified>
</cp:coreProperties>
</file>