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81" autoAdjust="0"/>
    <p:restoredTop sz="94061" autoAdjust="0"/>
  </p:normalViewPr>
  <p:slideViewPr>
    <p:cSldViewPr>
      <p:cViewPr varScale="1">
        <p:scale>
          <a:sx n="66" d="100"/>
          <a:sy n="66" d="100"/>
        </p:scale>
        <p:origin x="780"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2019/11/2</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cio.go.jp/policy-opendata"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7.pn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7" name="テキスト ボックス 6"/>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566782" y="1613407"/>
            <a:ext cx="7650396" cy="43920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テキスト ボックス 11">
            <a:extLst>
              <a:ext uri="{FF2B5EF4-FFF2-40B4-BE49-F238E27FC236}">
                <a16:creationId xmlns:a16="http://schemas.microsoft.com/office/drawing/2014/main" id="{A8574498-A05F-4C43-8152-09C00B500D12}"/>
              </a:ext>
            </a:extLst>
          </p:cNvPr>
          <p:cNvSpPr txBox="1"/>
          <p:nvPr/>
        </p:nvSpPr>
        <p:spPr>
          <a:xfrm>
            <a:off x="683568" y="6109846"/>
            <a:ext cx="8208912"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3" name="テキスト ボックス 12">
            <a:extLst>
              <a:ext uri="{FF2B5EF4-FFF2-40B4-BE49-F238E27FC236}">
                <a16:creationId xmlns:a16="http://schemas.microsoft.com/office/drawing/2014/main" id="{C4C76E0E-4578-40EC-AA82-2AC61142D983}"/>
              </a:ext>
            </a:extLst>
          </p:cNvPr>
          <p:cNvSpPr txBox="1"/>
          <p:nvPr/>
        </p:nvSpPr>
        <p:spPr>
          <a:xfrm>
            <a:off x="683568" y="6464369"/>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4">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 xmlns:ahyp="http://schemas.microsoft.com/office/drawing/2018/hyperlinkcolor"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4884</Words>
  <Application>Microsoft Office PowerPoint</Application>
  <PresentationFormat>画面に合わせる (4:3)</PresentationFormat>
  <Paragraphs>561</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2019-11-02T06:36:00Z</dcterms:modified>
</cp:coreProperties>
</file>